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15"/>
  </p:notesMasterIdLst>
  <p:sldIdLst>
    <p:sldId id="256" r:id="rId3"/>
    <p:sldId id="257" r:id="rId4"/>
    <p:sldId id="258" r:id="rId5"/>
    <p:sldId id="259" r:id="rId6"/>
    <p:sldId id="272" r:id="rId7"/>
    <p:sldId id="261" r:id="rId8"/>
    <p:sldId id="273" r:id="rId9"/>
    <p:sldId id="262" r:id="rId10"/>
    <p:sldId id="274" r:id="rId11"/>
    <p:sldId id="260" r:id="rId12"/>
    <p:sldId id="276" r:id="rId13"/>
    <p:sldId id="275"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Tw Cen MT" panose="020B0602020104020603"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rHKeYNgwQrB9OdJ8N9H/abqCR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C3051-6556-492D-B161-001353CDB06F}" v="358" dt="2023-07-26T18:11:02.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2" autoAdjust="0"/>
    <p:restoredTop sz="64440" autoAdjust="0"/>
  </p:normalViewPr>
  <p:slideViewPr>
    <p:cSldViewPr snapToGrid="0">
      <p:cViewPr varScale="1">
        <p:scale>
          <a:sx n="44" d="100"/>
          <a:sy n="44" d="100"/>
        </p:scale>
        <p:origin x="166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GO, GONZALO ERNESTO" userId="25f10fa5-8df3-4be0-8d93-d555b9104b2e" providerId="ADAL" clId="{8F6108B3-66AB-4C8E-8662-FAA7EFF85473}"/>
    <pc:docChg chg="modSld">
      <pc:chgData name="DOMINGO, GONZALO ERNESTO" userId="25f10fa5-8df3-4be0-8d93-d555b9104b2e" providerId="ADAL" clId="{8F6108B3-66AB-4C8E-8662-FAA7EFF85473}" dt="2023-06-21T22:26:00.340" v="24" actId="20577"/>
      <pc:docMkLst>
        <pc:docMk/>
      </pc:docMkLst>
      <pc:sldChg chg="modNotesTx">
        <pc:chgData name="DOMINGO, GONZALO ERNESTO" userId="25f10fa5-8df3-4be0-8d93-d555b9104b2e" providerId="ADAL" clId="{8F6108B3-66AB-4C8E-8662-FAA7EFF85473}" dt="2023-06-21T22:26:00.340" v="24" actId="20577"/>
        <pc:sldMkLst>
          <pc:docMk/>
          <pc:sldMk cId="0" sldId="256"/>
        </pc:sldMkLst>
      </pc:sldChg>
    </pc:docChg>
  </pc:docChgLst>
  <pc:docChgLst>
    <pc:chgData name="DOMINGO, GONZALO ERNESTO" userId="25f10fa5-8df3-4be0-8d93-d555b9104b2e" providerId="ADAL" clId="{66CC3051-6556-492D-B161-001353CDB06F}"/>
    <pc:docChg chg="undo redo custSel addSld delSld modSld sldOrd">
      <pc:chgData name="DOMINGO, GONZALO ERNESTO" userId="25f10fa5-8df3-4be0-8d93-d555b9104b2e" providerId="ADAL" clId="{66CC3051-6556-492D-B161-001353CDB06F}" dt="2023-07-26T18:12:11.403" v="1821" actId="6549"/>
      <pc:docMkLst>
        <pc:docMk/>
      </pc:docMkLst>
      <pc:sldChg chg="addSp delSp modSp mod">
        <pc:chgData name="DOMINGO, GONZALO ERNESTO" userId="25f10fa5-8df3-4be0-8d93-d555b9104b2e" providerId="ADAL" clId="{66CC3051-6556-492D-B161-001353CDB06F}" dt="2023-07-26T17:06:56.779" v="59" actId="1076"/>
        <pc:sldMkLst>
          <pc:docMk/>
          <pc:sldMk cId="0" sldId="256"/>
        </pc:sldMkLst>
        <pc:spChg chg="mod">
          <ac:chgData name="DOMINGO, GONZALO ERNESTO" userId="25f10fa5-8df3-4be0-8d93-d555b9104b2e" providerId="ADAL" clId="{66CC3051-6556-492D-B161-001353CDB06F}" dt="2023-07-26T17:06:50.196" v="58" actId="1076"/>
          <ac:spMkLst>
            <pc:docMk/>
            <pc:sldMk cId="0" sldId="256"/>
            <ac:spMk id="308" creationId="{00000000-0000-0000-0000-000000000000}"/>
          </ac:spMkLst>
        </pc:spChg>
        <pc:spChg chg="mod">
          <ac:chgData name="DOMINGO, GONZALO ERNESTO" userId="25f10fa5-8df3-4be0-8d93-d555b9104b2e" providerId="ADAL" clId="{66CC3051-6556-492D-B161-001353CDB06F}" dt="2023-07-26T17:06:56.779" v="59" actId="1076"/>
          <ac:spMkLst>
            <pc:docMk/>
            <pc:sldMk cId="0" sldId="256"/>
            <ac:spMk id="309" creationId="{00000000-0000-0000-0000-000000000000}"/>
          </ac:spMkLst>
        </pc:spChg>
        <pc:picChg chg="del">
          <ac:chgData name="DOMINGO, GONZALO ERNESTO" userId="25f10fa5-8df3-4be0-8d93-d555b9104b2e" providerId="ADAL" clId="{66CC3051-6556-492D-B161-001353CDB06F}" dt="2023-07-26T17:05:35.087" v="43" actId="478"/>
          <ac:picMkLst>
            <pc:docMk/>
            <pc:sldMk cId="0" sldId="256"/>
            <ac:picMk id="310" creationId="{00000000-0000-0000-0000-000000000000}"/>
          </ac:picMkLst>
        </pc:picChg>
        <pc:picChg chg="add mod">
          <ac:chgData name="DOMINGO, GONZALO ERNESTO" userId="25f10fa5-8df3-4be0-8d93-d555b9104b2e" providerId="ADAL" clId="{66CC3051-6556-492D-B161-001353CDB06F}" dt="2023-07-26T17:06:18.428" v="46" actId="1076"/>
          <ac:picMkLst>
            <pc:docMk/>
            <pc:sldMk cId="0" sldId="256"/>
            <ac:picMk id="1026" creationId="{B63756E4-DED2-40D1-A197-B55295FB9EFC}"/>
          </ac:picMkLst>
        </pc:picChg>
      </pc:sldChg>
      <pc:sldChg chg="addSp delSp modSp mod modNotesTx">
        <pc:chgData name="DOMINGO, GONZALO ERNESTO" userId="25f10fa5-8df3-4be0-8d93-d555b9104b2e" providerId="ADAL" clId="{66CC3051-6556-492D-B161-001353CDB06F}" dt="2023-07-26T17:42:22.719" v="869" actId="20577"/>
        <pc:sldMkLst>
          <pc:docMk/>
          <pc:sldMk cId="0" sldId="257"/>
        </pc:sldMkLst>
        <pc:spChg chg="add del">
          <ac:chgData name="DOMINGO, GONZALO ERNESTO" userId="25f10fa5-8df3-4be0-8d93-d555b9104b2e" providerId="ADAL" clId="{66CC3051-6556-492D-B161-001353CDB06F}" dt="2023-07-26T17:16:57.041" v="76" actId="478"/>
          <ac:spMkLst>
            <pc:docMk/>
            <pc:sldMk cId="0" sldId="257"/>
            <ac:spMk id="345" creationId="{00000000-0000-0000-0000-000000000000}"/>
          </ac:spMkLst>
        </pc:spChg>
        <pc:spChg chg="mod">
          <ac:chgData name="DOMINGO, GONZALO ERNESTO" userId="25f10fa5-8df3-4be0-8d93-d555b9104b2e" providerId="ADAL" clId="{66CC3051-6556-492D-B161-001353CDB06F}" dt="2023-07-26T17:29:23.583" v="405" actId="1076"/>
          <ac:spMkLst>
            <pc:docMk/>
            <pc:sldMk cId="0" sldId="257"/>
            <ac:spMk id="374" creationId="{00000000-0000-0000-0000-000000000000}"/>
          </ac:spMkLst>
        </pc:spChg>
        <pc:spChg chg="del">
          <ac:chgData name="DOMINGO, GONZALO ERNESTO" userId="25f10fa5-8df3-4be0-8d93-d555b9104b2e" providerId="ADAL" clId="{66CC3051-6556-492D-B161-001353CDB06F}" dt="2023-07-26T17:16:46.311" v="70" actId="478"/>
          <ac:spMkLst>
            <pc:docMk/>
            <pc:sldMk cId="0" sldId="257"/>
            <ac:spMk id="376" creationId="{00000000-0000-0000-0000-000000000000}"/>
          </ac:spMkLst>
        </pc:spChg>
        <pc:spChg chg="del">
          <ac:chgData name="DOMINGO, GONZALO ERNESTO" userId="25f10fa5-8df3-4be0-8d93-d555b9104b2e" providerId="ADAL" clId="{66CC3051-6556-492D-B161-001353CDB06F}" dt="2023-07-26T17:17:02.832" v="77" actId="478"/>
          <ac:spMkLst>
            <pc:docMk/>
            <pc:sldMk cId="0" sldId="257"/>
            <ac:spMk id="377" creationId="{00000000-0000-0000-0000-000000000000}"/>
          </ac:spMkLst>
        </pc:spChg>
        <pc:spChg chg="del">
          <ac:chgData name="DOMINGO, GONZALO ERNESTO" userId="25f10fa5-8df3-4be0-8d93-d555b9104b2e" providerId="ADAL" clId="{66CC3051-6556-492D-B161-001353CDB06F}" dt="2023-07-26T17:16:53.255" v="74" actId="478"/>
          <ac:spMkLst>
            <pc:docMk/>
            <pc:sldMk cId="0" sldId="257"/>
            <ac:spMk id="378" creationId="{00000000-0000-0000-0000-000000000000}"/>
          </ac:spMkLst>
        </pc:spChg>
        <pc:graphicFrameChg chg="add mod modGraphic">
          <ac:chgData name="DOMINGO, GONZALO ERNESTO" userId="25f10fa5-8df3-4be0-8d93-d555b9104b2e" providerId="ADAL" clId="{66CC3051-6556-492D-B161-001353CDB06F}" dt="2023-07-26T17:29:52.487" v="408" actId="12269"/>
          <ac:graphicFrameMkLst>
            <pc:docMk/>
            <pc:sldMk cId="0" sldId="257"/>
            <ac:graphicFrameMk id="4" creationId="{95DF8865-857C-4929-A678-B5CDC00519B3}"/>
          </ac:graphicFrameMkLst>
        </pc:graphicFrameChg>
        <pc:picChg chg="del">
          <ac:chgData name="DOMINGO, GONZALO ERNESTO" userId="25f10fa5-8df3-4be0-8d93-d555b9104b2e" providerId="ADAL" clId="{66CC3051-6556-492D-B161-001353CDB06F}" dt="2023-07-26T17:16:47.223" v="71" actId="478"/>
          <ac:picMkLst>
            <pc:docMk/>
            <pc:sldMk cId="0" sldId="257"/>
            <ac:picMk id="375" creationId="{00000000-0000-0000-0000-000000000000}"/>
          </ac:picMkLst>
        </pc:picChg>
      </pc:sldChg>
      <pc:sldChg chg="addSp delSp modSp mod modNotesTx">
        <pc:chgData name="DOMINGO, GONZALO ERNESTO" userId="25f10fa5-8df3-4be0-8d93-d555b9104b2e" providerId="ADAL" clId="{66CC3051-6556-492D-B161-001353CDB06F}" dt="2023-07-26T18:12:11.403" v="1821" actId="6549"/>
        <pc:sldMkLst>
          <pc:docMk/>
          <pc:sldMk cId="0" sldId="258"/>
        </pc:sldMkLst>
        <pc:spChg chg="add del mod">
          <ac:chgData name="DOMINGO, GONZALO ERNESTO" userId="25f10fa5-8df3-4be0-8d93-d555b9104b2e" providerId="ADAL" clId="{66CC3051-6556-492D-B161-001353CDB06F}" dt="2023-07-26T17:31:01.096" v="420" actId="478"/>
          <ac:spMkLst>
            <pc:docMk/>
            <pc:sldMk cId="0" sldId="258"/>
            <ac:spMk id="3" creationId="{3228848E-95E6-4DB5-AB3E-8A0EA88C7CCA}"/>
          </ac:spMkLst>
        </pc:spChg>
        <pc:spChg chg="del">
          <ac:chgData name="DOMINGO, GONZALO ERNESTO" userId="25f10fa5-8df3-4be0-8d93-d555b9104b2e" providerId="ADAL" clId="{66CC3051-6556-492D-B161-001353CDB06F}" dt="2023-07-26T17:30:29.113" v="412" actId="478"/>
          <ac:spMkLst>
            <pc:docMk/>
            <pc:sldMk cId="0" sldId="258"/>
            <ac:spMk id="384" creationId="{00000000-0000-0000-0000-000000000000}"/>
          </ac:spMkLst>
        </pc:spChg>
        <pc:grpChg chg="del">
          <ac:chgData name="DOMINGO, GONZALO ERNESTO" userId="25f10fa5-8df3-4be0-8d93-d555b9104b2e" providerId="ADAL" clId="{66CC3051-6556-492D-B161-001353CDB06F}" dt="2023-07-26T17:30:29.113" v="412" actId="478"/>
          <ac:grpSpMkLst>
            <pc:docMk/>
            <pc:sldMk cId="0" sldId="258"/>
            <ac:grpSpMk id="385" creationId="{00000000-0000-0000-0000-000000000000}"/>
          </ac:grpSpMkLst>
        </pc:grpChg>
        <pc:picChg chg="add del mod">
          <ac:chgData name="DOMINGO, GONZALO ERNESTO" userId="25f10fa5-8df3-4be0-8d93-d555b9104b2e" providerId="ADAL" clId="{66CC3051-6556-492D-B161-001353CDB06F}" dt="2023-07-26T17:30:59.545" v="419" actId="21"/>
          <ac:picMkLst>
            <pc:docMk/>
            <pc:sldMk cId="0" sldId="258"/>
            <ac:picMk id="14" creationId="{5B4D65C6-067B-461B-B800-F625D1BCC84B}"/>
          </ac:picMkLst>
        </pc:picChg>
        <pc:picChg chg="add mod">
          <ac:chgData name="DOMINGO, GONZALO ERNESTO" userId="25f10fa5-8df3-4be0-8d93-d555b9104b2e" providerId="ADAL" clId="{66CC3051-6556-492D-B161-001353CDB06F}" dt="2023-07-26T17:31:02.029" v="421"/>
          <ac:picMkLst>
            <pc:docMk/>
            <pc:sldMk cId="0" sldId="258"/>
            <ac:picMk id="17" creationId="{783EC430-4CFC-47AB-B766-1D426E8D93A1}"/>
          </ac:picMkLst>
        </pc:picChg>
      </pc:sldChg>
      <pc:sldChg chg="addSp delSp modSp mod modNotesTx">
        <pc:chgData name="DOMINGO, GONZALO ERNESTO" userId="25f10fa5-8df3-4be0-8d93-d555b9104b2e" providerId="ADAL" clId="{66CC3051-6556-492D-B161-001353CDB06F}" dt="2023-07-26T18:12:07.298" v="1820" actId="6549"/>
        <pc:sldMkLst>
          <pc:docMk/>
          <pc:sldMk cId="0" sldId="259"/>
        </pc:sldMkLst>
        <pc:spChg chg="add del mod">
          <ac:chgData name="DOMINGO, GONZALO ERNESTO" userId="25f10fa5-8df3-4be0-8d93-d555b9104b2e" providerId="ADAL" clId="{66CC3051-6556-492D-B161-001353CDB06F}" dt="2023-07-26T17:31:13.247" v="423" actId="478"/>
          <ac:spMkLst>
            <pc:docMk/>
            <pc:sldMk cId="0" sldId="259"/>
            <ac:spMk id="4" creationId="{D4958422-C9FD-4A8C-8C50-353475CB81A6}"/>
          </ac:spMkLst>
        </pc:spChg>
        <pc:spChg chg="del">
          <ac:chgData name="DOMINGO, GONZALO ERNESTO" userId="25f10fa5-8df3-4be0-8d93-d555b9104b2e" providerId="ADAL" clId="{66CC3051-6556-492D-B161-001353CDB06F}" dt="2023-07-26T17:31:11.642" v="422" actId="478"/>
          <ac:spMkLst>
            <pc:docMk/>
            <pc:sldMk cId="0" sldId="259"/>
            <ac:spMk id="401" creationId="{00000000-0000-0000-0000-000000000000}"/>
          </ac:spMkLst>
        </pc:spChg>
        <pc:picChg chg="add del mod">
          <ac:chgData name="DOMINGO, GONZALO ERNESTO" userId="25f10fa5-8df3-4be0-8d93-d555b9104b2e" providerId="ADAL" clId="{66CC3051-6556-492D-B161-001353CDB06F}" dt="2023-07-26T17:30:19.027" v="409" actId="21"/>
          <ac:picMkLst>
            <pc:docMk/>
            <pc:sldMk cId="0" sldId="259"/>
            <ac:picMk id="3" creationId="{F99A2720-0FE5-4AAD-BD3A-531790968DA5}"/>
          </ac:picMkLst>
        </pc:picChg>
        <pc:picChg chg="add mod">
          <ac:chgData name="DOMINGO, GONZALO ERNESTO" userId="25f10fa5-8df3-4be0-8d93-d555b9104b2e" providerId="ADAL" clId="{66CC3051-6556-492D-B161-001353CDB06F}" dt="2023-07-26T17:31:22.955" v="426" actId="14100"/>
          <ac:picMkLst>
            <pc:docMk/>
            <pc:sldMk cId="0" sldId="259"/>
            <ac:picMk id="5" creationId="{FE1FFA60-A0D8-4084-970E-8ADF104D66B6}"/>
          </ac:picMkLst>
        </pc:picChg>
        <pc:picChg chg="add del mod">
          <ac:chgData name="DOMINGO, GONZALO ERNESTO" userId="25f10fa5-8df3-4be0-8d93-d555b9104b2e" providerId="ADAL" clId="{66CC3051-6556-492D-B161-001353CDB06F}" dt="2023-07-26T17:31:30.788" v="428" actId="21"/>
          <ac:picMkLst>
            <pc:docMk/>
            <pc:sldMk cId="0" sldId="259"/>
            <ac:picMk id="7" creationId="{1611D41D-5329-4585-B0A9-ACE6F70C1B79}"/>
          </ac:picMkLst>
        </pc:picChg>
        <pc:picChg chg="add del mod">
          <ac:chgData name="DOMINGO, GONZALO ERNESTO" userId="25f10fa5-8df3-4be0-8d93-d555b9104b2e" providerId="ADAL" clId="{66CC3051-6556-492D-B161-001353CDB06F}" dt="2023-07-26T17:32:33.128" v="436" actId="478"/>
          <ac:picMkLst>
            <pc:docMk/>
            <pc:sldMk cId="0" sldId="259"/>
            <ac:picMk id="9" creationId="{800E09EB-2770-4E18-B7B2-33EAF9C9E315}"/>
          </ac:picMkLst>
        </pc:picChg>
        <pc:picChg chg="add del mod">
          <ac:chgData name="DOMINGO, GONZALO ERNESTO" userId="25f10fa5-8df3-4be0-8d93-d555b9104b2e" providerId="ADAL" clId="{66CC3051-6556-492D-B161-001353CDB06F}" dt="2023-07-26T17:32:48.559" v="437" actId="21"/>
          <ac:picMkLst>
            <pc:docMk/>
            <pc:sldMk cId="0" sldId="259"/>
            <ac:picMk id="11" creationId="{6E8DA5EC-15F3-42FA-A795-A38C243D9417}"/>
          </ac:picMkLst>
        </pc:picChg>
        <pc:picChg chg="add del mod">
          <ac:chgData name="DOMINGO, GONZALO ERNESTO" userId="25f10fa5-8df3-4be0-8d93-d555b9104b2e" providerId="ADAL" clId="{66CC3051-6556-492D-B161-001353CDB06F}" dt="2023-07-26T17:34:09.643" v="456" actId="21"/>
          <ac:picMkLst>
            <pc:docMk/>
            <pc:sldMk cId="0" sldId="259"/>
            <ac:picMk id="13" creationId="{03064407-D897-433A-92E7-093CC93208EF}"/>
          </ac:picMkLst>
        </pc:picChg>
        <pc:picChg chg="add del mod">
          <ac:chgData name="DOMINGO, GONZALO ERNESTO" userId="25f10fa5-8df3-4be0-8d93-d555b9104b2e" providerId="ADAL" clId="{66CC3051-6556-492D-B161-001353CDB06F}" dt="2023-07-26T17:33:29.731" v="443" actId="21"/>
          <ac:picMkLst>
            <pc:docMk/>
            <pc:sldMk cId="0" sldId="259"/>
            <ac:picMk id="15" creationId="{CB2FDC9A-7393-46A2-92A2-3A4C9C52CF17}"/>
          </ac:picMkLst>
        </pc:picChg>
        <pc:picChg chg="add del mod">
          <ac:chgData name="DOMINGO, GONZALO ERNESTO" userId="25f10fa5-8df3-4be0-8d93-d555b9104b2e" providerId="ADAL" clId="{66CC3051-6556-492D-B161-001353CDB06F}" dt="2023-07-26T17:33:50.560" v="450" actId="21"/>
          <ac:picMkLst>
            <pc:docMk/>
            <pc:sldMk cId="0" sldId="259"/>
            <ac:picMk id="17" creationId="{1806382F-358C-4278-98BF-F365A6EF9B25}"/>
          </ac:picMkLst>
        </pc:picChg>
        <pc:picChg chg="del">
          <ac:chgData name="DOMINGO, GONZALO ERNESTO" userId="25f10fa5-8df3-4be0-8d93-d555b9104b2e" providerId="ADAL" clId="{66CC3051-6556-492D-B161-001353CDB06F}" dt="2023-07-26T17:31:11.642" v="422" actId="478"/>
          <ac:picMkLst>
            <pc:docMk/>
            <pc:sldMk cId="0" sldId="259"/>
            <ac:picMk id="402" creationId="{00000000-0000-0000-0000-000000000000}"/>
          </ac:picMkLst>
        </pc:picChg>
        <pc:picChg chg="del">
          <ac:chgData name="DOMINGO, GONZALO ERNESTO" userId="25f10fa5-8df3-4be0-8d93-d555b9104b2e" providerId="ADAL" clId="{66CC3051-6556-492D-B161-001353CDB06F}" dt="2023-07-26T17:31:11.642" v="422" actId="478"/>
          <ac:picMkLst>
            <pc:docMk/>
            <pc:sldMk cId="0" sldId="259"/>
            <ac:picMk id="403" creationId="{00000000-0000-0000-0000-000000000000}"/>
          </ac:picMkLst>
        </pc:picChg>
      </pc:sldChg>
      <pc:sldChg chg="addSp delSp modSp del mod ord">
        <pc:chgData name="DOMINGO, GONZALO ERNESTO" userId="25f10fa5-8df3-4be0-8d93-d555b9104b2e" providerId="ADAL" clId="{66CC3051-6556-492D-B161-001353CDB06F}" dt="2023-07-26T17:43:36.344" v="896" actId="2696"/>
        <pc:sldMkLst>
          <pc:docMk/>
          <pc:sldMk cId="3047682808" sldId="260"/>
        </pc:sldMkLst>
        <pc:spChg chg="del">
          <ac:chgData name="DOMINGO, GONZALO ERNESTO" userId="25f10fa5-8df3-4be0-8d93-d555b9104b2e" providerId="ADAL" clId="{66CC3051-6556-492D-B161-001353CDB06F}" dt="2023-07-26T17:12:22.528" v="60" actId="478"/>
          <ac:spMkLst>
            <pc:docMk/>
            <pc:sldMk cId="3047682808" sldId="260"/>
            <ac:spMk id="409" creationId="{00000000-0000-0000-0000-000000000000}"/>
          </ac:spMkLst>
        </pc:spChg>
        <pc:picChg chg="add del mod">
          <ac:chgData name="DOMINGO, GONZALO ERNESTO" userId="25f10fa5-8df3-4be0-8d93-d555b9104b2e" providerId="ADAL" clId="{66CC3051-6556-492D-B161-001353CDB06F}" dt="2023-07-26T17:16:28.576" v="66" actId="478"/>
          <ac:picMkLst>
            <pc:docMk/>
            <pc:sldMk cId="3047682808" sldId="260"/>
            <ac:picMk id="3" creationId="{80B7DB5F-F44D-4D49-88D5-54D42B0D4D2C}"/>
          </ac:picMkLst>
        </pc:picChg>
        <pc:picChg chg="add del mod">
          <ac:chgData name="DOMINGO, GONZALO ERNESTO" userId="25f10fa5-8df3-4be0-8d93-d555b9104b2e" providerId="ADAL" clId="{66CC3051-6556-492D-B161-001353CDB06F}" dt="2023-07-26T17:13:54.878" v="65" actId="21"/>
          <ac:picMkLst>
            <pc:docMk/>
            <pc:sldMk cId="3047682808" sldId="260"/>
            <ac:picMk id="5" creationId="{996E8F61-CA41-4673-9D7E-5D961FDCDD92}"/>
          </ac:picMkLst>
        </pc:picChg>
        <pc:picChg chg="add">
          <ac:chgData name="DOMINGO, GONZALO ERNESTO" userId="25f10fa5-8df3-4be0-8d93-d555b9104b2e" providerId="ADAL" clId="{66CC3051-6556-492D-B161-001353CDB06F}" dt="2023-07-26T17:16:29.565" v="67" actId="22"/>
          <ac:picMkLst>
            <pc:docMk/>
            <pc:sldMk cId="3047682808" sldId="260"/>
            <ac:picMk id="7" creationId="{B81EB5E5-0DFD-4618-A63F-74C420C29EF6}"/>
          </ac:picMkLst>
        </pc:picChg>
        <pc:picChg chg="del">
          <ac:chgData name="DOMINGO, GONZALO ERNESTO" userId="25f10fa5-8df3-4be0-8d93-d555b9104b2e" providerId="ADAL" clId="{66CC3051-6556-492D-B161-001353CDB06F}" dt="2023-07-26T17:12:22.528" v="60" actId="478"/>
          <ac:picMkLst>
            <pc:docMk/>
            <pc:sldMk cId="3047682808" sldId="260"/>
            <ac:picMk id="410" creationId="{00000000-0000-0000-0000-000000000000}"/>
          </ac:picMkLst>
        </pc:picChg>
      </pc:sldChg>
      <pc:sldChg chg="addSp delSp modSp mod">
        <pc:chgData name="DOMINGO, GONZALO ERNESTO" userId="25f10fa5-8df3-4be0-8d93-d555b9104b2e" providerId="ADAL" clId="{66CC3051-6556-492D-B161-001353CDB06F}" dt="2023-07-26T17:33:42.215" v="448" actId="14100"/>
        <pc:sldMkLst>
          <pc:docMk/>
          <pc:sldMk cId="0" sldId="261"/>
        </pc:sldMkLst>
        <pc:spChg chg="del">
          <ac:chgData name="DOMINGO, GONZALO ERNESTO" userId="25f10fa5-8df3-4be0-8d93-d555b9104b2e" providerId="ADAL" clId="{66CC3051-6556-492D-B161-001353CDB06F}" dt="2023-07-26T17:33:33.199" v="444" actId="478"/>
          <ac:spMkLst>
            <pc:docMk/>
            <pc:sldMk cId="0" sldId="261"/>
            <ac:spMk id="415" creationId="{00000000-0000-0000-0000-000000000000}"/>
          </ac:spMkLst>
        </pc:spChg>
        <pc:picChg chg="add mod">
          <ac:chgData name="DOMINGO, GONZALO ERNESTO" userId="25f10fa5-8df3-4be0-8d93-d555b9104b2e" providerId="ADAL" clId="{66CC3051-6556-492D-B161-001353CDB06F}" dt="2023-07-26T17:33:42.215" v="448" actId="14100"/>
          <ac:picMkLst>
            <pc:docMk/>
            <pc:sldMk cId="0" sldId="261"/>
            <ac:picMk id="4" creationId="{F16CB9AB-282E-428E-909E-145F43135B83}"/>
          </ac:picMkLst>
        </pc:picChg>
        <pc:picChg chg="del">
          <ac:chgData name="DOMINGO, GONZALO ERNESTO" userId="25f10fa5-8df3-4be0-8d93-d555b9104b2e" providerId="ADAL" clId="{66CC3051-6556-492D-B161-001353CDB06F}" dt="2023-07-26T17:33:33.199" v="444" actId="478"/>
          <ac:picMkLst>
            <pc:docMk/>
            <pc:sldMk cId="0" sldId="261"/>
            <ac:picMk id="416" creationId="{00000000-0000-0000-0000-000000000000}"/>
          </ac:picMkLst>
        </pc:picChg>
      </pc:sldChg>
      <pc:sldChg chg="addSp delSp modSp mod">
        <pc:chgData name="DOMINGO, GONZALO ERNESTO" userId="25f10fa5-8df3-4be0-8d93-d555b9104b2e" providerId="ADAL" clId="{66CC3051-6556-492D-B161-001353CDB06F}" dt="2023-07-26T17:45:01.721" v="902"/>
        <pc:sldMkLst>
          <pc:docMk/>
          <pc:sldMk cId="0" sldId="262"/>
        </pc:sldMkLst>
        <pc:spChg chg="add del mod">
          <ac:chgData name="DOMINGO, GONZALO ERNESTO" userId="25f10fa5-8df3-4be0-8d93-d555b9104b2e" providerId="ADAL" clId="{66CC3051-6556-492D-B161-001353CDB06F}" dt="2023-07-26T17:45:01.721" v="902"/>
          <ac:spMkLst>
            <pc:docMk/>
            <pc:sldMk cId="0" sldId="262"/>
            <ac:spMk id="5" creationId="{05A73359-C70F-4336-ABDE-AB51A7D1E0D6}"/>
          </ac:spMkLst>
        </pc:spChg>
        <pc:spChg chg="mod">
          <ac:chgData name="DOMINGO, GONZALO ERNESTO" userId="25f10fa5-8df3-4be0-8d93-d555b9104b2e" providerId="ADAL" clId="{66CC3051-6556-492D-B161-001353CDB06F}" dt="2023-07-26T17:35:46.536" v="489" actId="20577"/>
          <ac:spMkLst>
            <pc:docMk/>
            <pc:sldMk cId="0" sldId="262"/>
            <ac:spMk id="423" creationId="{00000000-0000-0000-0000-000000000000}"/>
          </ac:spMkLst>
        </pc:spChg>
        <pc:picChg chg="add mod">
          <ac:chgData name="DOMINGO, GONZALO ERNESTO" userId="25f10fa5-8df3-4be0-8d93-d555b9104b2e" providerId="ADAL" clId="{66CC3051-6556-492D-B161-001353CDB06F}" dt="2023-07-26T17:34:56.822" v="466" actId="1076"/>
          <ac:picMkLst>
            <pc:docMk/>
            <pc:sldMk cId="0" sldId="262"/>
            <ac:picMk id="4" creationId="{32A24997-EB88-43C0-B2E8-059811A2639B}"/>
          </ac:picMkLst>
        </pc:picChg>
        <pc:picChg chg="add del mod">
          <ac:chgData name="DOMINGO, GONZALO ERNESTO" userId="25f10fa5-8df3-4be0-8d93-d555b9104b2e" providerId="ADAL" clId="{66CC3051-6556-492D-B161-001353CDB06F}" dt="2023-07-26T17:45:01.721" v="902"/>
          <ac:picMkLst>
            <pc:docMk/>
            <pc:sldMk cId="0" sldId="262"/>
            <ac:picMk id="6" creationId="{99A0E1CE-8FDE-4C69-8207-B80FBA28833C}"/>
          </ac:picMkLst>
        </pc:picChg>
        <pc:picChg chg="add del mod">
          <ac:chgData name="DOMINGO, GONZALO ERNESTO" userId="25f10fa5-8df3-4be0-8d93-d555b9104b2e" providerId="ADAL" clId="{66CC3051-6556-492D-B161-001353CDB06F}" dt="2023-07-26T17:45:01.721" v="902"/>
          <ac:picMkLst>
            <pc:docMk/>
            <pc:sldMk cId="0" sldId="262"/>
            <ac:picMk id="7" creationId="{37A1D2E1-5D63-42B0-94E0-AA00599F5528}"/>
          </ac:picMkLst>
        </pc:picChg>
        <pc:picChg chg="del">
          <ac:chgData name="DOMINGO, GONZALO ERNESTO" userId="25f10fa5-8df3-4be0-8d93-d555b9104b2e" providerId="ADAL" clId="{66CC3051-6556-492D-B161-001353CDB06F}" dt="2023-07-26T17:34:53.439" v="464" actId="478"/>
          <ac:picMkLst>
            <pc:docMk/>
            <pc:sldMk cId="0" sldId="262"/>
            <ac:picMk id="422" creationId="{00000000-0000-0000-0000-000000000000}"/>
          </ac:picMkLst>
        </pc:picChg>
      </pc:sldChg>
      <pc:sldChg chg="addSp delSp modSp del mod ord modNotesTx">
        <pc:chgData name="DOMINGO, GONZALO ERNESTO" userId="25f10fa5-8df3-4be0-8d93-d555b9104b2e" providerId="ADAL" clId="{66CC3051-6556-492D-B161-001353CDB06F}" dt="2023-07-26T17:35:51.802" v="490" actId="47"/>
        <pc:sldMkLst>
          <pc:docMk/>
          <pc:sldMk cId="0" sldId="263"/>
        </pc:sldMkLst>
        <pc:spChg chg="del">
          <ac:chgData name="DOMINGO, GONZALO ERNESTO" userId="25f10fa5-8df3-4be0-8d93-d555b9104b2e" providerId="ADAL" clId="{66CC3051-6556-492D-B161-001353CDB06F}" dt="2023-07-26T17:34:14.272" v="457" actId="478"/>
          <ac:spMkLst>
            <pc:docMk/>
            <pc:sldMk cId="0" sldId="263"/>
            <ac:spMk id="450" creationId="{00000000-0000-0000-0000-000000000000}"/>
          </ac:spMkLst>
        </pc:spChg>
        <pc:grpChg chg="del">
          <ac:chgData name="DOMINGO, GONZALO ERNESTO" userId="25f10fa5-8df3-4be0-8d93-d555b9104b2e" providerId="ADAL" clId="{66CC3051-6556-492D-B161-001353CDB06F}" dt="2023-07-26T17:34:14.272" v="457" actId="478"/>
          <ac:grpSpMkLst>
            <pc:docMk/>
            <pc:sldMk cId="0" sldId="263"/>
            <ac:grpSpMk id="429" creationId="{00000000-0000-0000-0000-000000000000}"/>
          </ac:grpSpMkLst>
        </pc:grpChg>
        <pc:picChg chg="add del mod">
          <ac:chgData name="DOMINGO, GONZALO ERNESTO" userId="25f10fa5-8df3-4be0-8d93-d555b9104b2e" providerId="ADAL" clId="{66CC3051-6556-492D-B161-001353CDB06F}" dt="2023-07-26T17:34:50.571" v="463" actId="21"/>
          <ac:picMkLst>
            <pc:docMk/>
            <pc:sldMk cId="0" sldId="263"/>
            <ac:picMk id="24" creationId="{92E5378A-E904-4391-A96B-268372BC91DD}"/>
          </ac:picMkLst>
        </pc:picChg>
      </pc:sldChg>
      <pc:sldChg chg="del">
        <pc:chgData name="DOMINGO, GONZALO ERNESTO" userId="25f10fa5-8df3-4be0-8d93-d555b9104b2e" providerId="ADAL" clId="{66CC3051-6556-492D-B161-001353CDB06F}" dt="2023-07-26T17:36:36.968" v="527" actId="47"/>
        <pc:sldMkLst>
          <pc:docMk/>
          <pc:sldMk cId="0" sldId="264"/>
        </pc:sldMkLst>
      </pc:sldChg>
      <pc:sldChg chg="del">
        <pc:chgData name="DOMINGO, GONZALO ERNESTO" userId="25f10fa5-8df3-4be0-8d93-d555b9104b2e" providerId="ADAL" clId="{66CC3051-6556-492D-B161-001353CDB06F}" dt="2023-07-26T17:36:38.218" v="528" actId="47"/>
        <pc:sldMkLst>
          <pc:docMk/>
          <pc:sldMk cId="0" sldId="265"/>
        </pc:sldMkLst>
      </pc:sldChg>
      <pc:sldChg chg="del">
        <pc:chgData name="DOMINGO, GONZALO ERNESTO" userId="25f10fa5-8df3-4be0-8d93-d555b9104b2e" providerId="ADAL" clId="{66CC3051-6556-492D-B161-001353CDB06F}" dt="2023-07-26T17:36:39.233" v="529" actId="47"/>
        <pc:sldMkLst>
          <pc:docMk/>
          <pc:sldMk cId="0" sldId="266"/>
        </pc:sldMkLst>
      </pc:sldChg>
      <pc:sldChg chg="del">
        <pc:chgData name="DOMINGO, GONZALO ERNESTO" userId="25f10fa5-8df3-4be0-8d93-d555b9104b2e" providerId="ADAL" clId="{66CC3051-6556-492D-B161-001353CDB06F}" dt="2023-07-26T17:36:40.181" v="530" actId="47"/>
        <pc:sldMkLst>
          <pc:docMk/>
          <pc:sldMk cId="0" sldId="267"/>
        </pc:sldMkLst>
      </pc:sldChg>
      <pc:sldChg chg="del">
        <pc:chgData name="DOMINGO, GONZALO ERNESTO" userId="25f10fa5-8df3-4be0-8d93-d555b9104b2e" providerId="ADAL" clId="{66CC3051-6556-492D-B161-001353CDB06F}" dt="2023-07-26T17:43:17.769" v="870" actId="47"/>
        <pc:sldMkLst>
          <pc:docMk/>
          <pc:sldMk cId="0" sldId="268"/>
        </pc:sldMkLst>
      </pc:sldChg>
      <pc:sldChg chg="modSp del mod">
        <pc:chgData name="DOMINGO, GONZALO ERNESTO" userId="25f10fa5-8df3-4be0-8d93-d555b9104b2e" providerId="ADAL" clId="{66CC3051-6556-492D-B161-001353CDB06F}" dt="2023-07-26T17:43:42.389" v="898" actId="47"/>
        <pc:sldMkLst>
          <pc:docMk/>
          <pc:sldMk cId="1067717337" sldId="271"/>
        </pc:sldMkLst>
        <pc:spChg chg="mod">
          <ac:chgData name="DOMINGO, GONZALO ERNESTO" userId="25f10fa5-8df3-4be0-8d93-d555b9104b2e" providerId="ADAL" clId="{66CC3051-6556-492D-B161-001353CDB06F}" dt="2023-07-26T17:43:29.968" v="895" actId="20577"/>
          <ac:spMkLst>
            <pc:docMk/>
            <pc:sldMk cId="1067717337" sldId="271"/>
            <ac:spMk id="15" creationId="{0094D89A-541D-DC8F-2981-6FF61229681C}"/>
          </ac:spMkLst>
        </pc:spChg>
      </pc:sldChg>
      <pc:sldChg chg="addSp delSp modSp new mod">
        <pc:chgData name="DOMINGO, GONZALO ERNESTO" userId="25f10fa5-8df3-4be0-8d93-d555b9104b2e" providerId="ADAL" clId="{66CC3051-6556-492D-B161-001353CDB06F}" dt="2023-07-26T17:32:58.578" v="442" actId="14100"/>
        <pc:sldMkLst>
          <pc:docMk/>
          <pc:sldMk cId="326281684" sldId="272"/>
        </pc:sldMkLst>
        <pc:spChg chg="del">
          <ac:chgData name="DOMINGO, GONZALO ERNESTO" userId="25f10fa5-8df3-4be0-8d93-d555b9104b2e" providerId="ADAL" clId="{66CC3051-6556-492D-B161-001353CDB06F}" dt="2023-07-26T17:31:33.335" v="429" actId="478"/>
          <ac:spMkLst>
            <pc:docMk/>
            <pc:sldMk cId="326281684" sldId="272"/>
            <ac:spMk id="2" creationId="{2320794C-A5CE-41D4-8898-C9BA7AE985D3}"/>
          </ac:spMkLst>
        </pc:spChg>
        <pc:spChg chg="del">
          <ac:chgData name="DOMINGO, GONZALO ERNESTO" userId="25f10fa5-8df3-4be0-8d93-d555b9104b2e" providerId="ADAL" clId="{66CC3051-6556-492D-B161-001353CDB06F}" dt="2023-07-26T17:31:33.335" v="429" actId="478"/>
          <ac:spMkLst>
            <pc:docMk/>
            <pc:sldMk cId="326281684" sldId="272"/>
            <ac:spMk id="3" creationId="{84F62090-E800-488C-A4DC-8AFC25A40E67}"/>
          </ac:spMkLst>
        </pc:spChg>
        <pc:picChg chg="add del mod">
          <ac:chgData name="DOMINGO, GONZALO ERNESTO" userId="25f10fa5-8df3-4be0-8d93-d555b9104b2e" providerId="ADAL" clId="{66CC3051-6556-492D-B161-001353CDB06F}" dt="2023-07-26T17:32:51.152" v="438" actId="478"/>
          <ac:picMkLst>
            <pc:docMk/>
            <pc:sldMk cId="326281684" sldId="272"/>
            <ac:picMk id="4" creationId="{393DAE8C-98F1-459D-84BF-C4174FF5E41B}"/>
          </ac:picMkLst>
        </pc:picChg>
        <pc:picChg chg="add mod">
          <ac:chgData name="DOMINGO, GONZALO ERNESTO" userId="25f10fa5-8df3-4be0-8d93-d555b9104b2e" providerId="ADAL" clId="{66CC3051-6556-492D-B161-001353CDB06F}" dt="2023-07-26T17:32:58.578" v="442" actId="14100"/>
          <ac:picMkLst>
            <pc:docMk/>
            <pc:sldMk cId="326281684" sldId="272"/>
            <ac:picMk id="5" creationId="{F33894CB-FC22-4010-AC3F-72FC9C23070E}"/>
          </ac:picMkLst>
        </pc:picChg>
      </pc:sldChg>
      <pc:sldChg chg="addSp modSp new mod modNotesTx">
        <pc:chgData name="DOMINGO, GONZALO ERNESTO" userId="25f10fa5-8df3-4be0-8d93-d555b9104b2e" providerId="ADAL" clId="{66CC3051-6556-492D-B161-001353CDB06F}" dt="2023-07-26T17:36:32.664" v="526" actId="6549"/>
        <pc:sldMkLst>
          <pc:docMk/>
          <pc:sldMk cId="3721519840" sldId="273"/>
        </pc:sldMkLst>
        <pc:picChg chg="add mod">
          <ac:chgData name="DOMINGO, GONZALO ERNESTO" userId="25f10fa5-8df3-4be0-8d93-d555b9104b2e" providerId="ADAL" clId="{66CC3051-6556-492D-B161-001353CDB06F}" dt="2023-07-26T17:34:03.663" v="455" actId="14100"/>
          <ac:picMkLst>
            <pc:docMk/>
            <pc:sldMk cId="3721519840" sldId="273"/>
            <ac:picMk id="4" creationId="{A98A1371-3F5D-4A6A-80E0-1BBE2DD41B76}"/>
          </ac:picMkLst>
        </pc:picChg>
      </pc:sldChg>
      <pc:sldChg chg="add del">
        <pc:chgData name="DOMINGO, GONZALO ERNESTO" userId="25f10fa5-8df3-4be0-8d93-d555b9104b2e" providerId="ADAL" clId="{66CC3051-6556-492D-B161-001353CDB06F}" dt="2023-07-26T17:44:48.802" v="900"/>
        <pc:sldMkLst>
          <pc:docMk/>
          <pc:sldMk cId="1781014715" sldId="274"/>
        </pc:sldMkLst>
      </pc:sldChg>
      <pc:sldChg chg="addSp delSp modSp new mod modNotesTx">
        <pc:chgData name="DOMINGO, GONZALO ERNESTO" userId="25f10fa5-8df3-4be0-8d93-d555b9104b2e" providerId="ADAL" clId="{66CC3051-6556-492D-B161-001353CDB06F}" dt="2023-07-26T17:48:51.391" v="1196" actId="20577"/>
        <pc:sldMkLst>
          <pc:docMk/>
          <pc:sldMk cId="2156928554" sldId="274"/>
        </pc:sldMkLst>
        <pc:spChg chg="del">
          <ac:chgData name="DOMINGO, GONZALO ERNESTO" userId="25f10fa5-8df3-4be0-8d93-d555b9104b2e" providerId="ADAL" clId="{66CC3051-6556-492D-B161-001353CDB06F}" dt="2023-07-26T17:45:06.826" v="904" actId="478"/>
          <ac:spMkLst>
            <pc:docMk/>
            <pc:sldMk cId="2156928554" sldId="274"/>
            <ac:spMk id="2" creationId="{4D7F9BAA-E47B-47D8-889B-5512EAEF4FCB}"/>
          </ac:spMkLst>
        </pc:spChg>
        <pc:spChg chg="del">
          <ac:chgData name="DOMINGO, GONZALO ERNESTO" userId="25f10fa5-8df3-4be0-8d93-d555b9104b2e" providerId="ADAL" clId="{66CC3051-6556-492D-B161-001353CDB06F}" dt="2023-07-26T17:45:06.826" v="904" actId="478"/>
          <ac:spMkLst>
            <pc:docMk/>
            <pc:sldMk cId="2156928554" sldId="274"/>
            <ac:spMk id="3" creationId="{E6606BD9-C552-4687-B165-89F47F67DC67}"/>
          </ac:spMkLst>
        </pc:spChg>
        <pc:spChg chg="add mod">
          <ac:chgData name="DOMINGO, GONZALO ERNESTO" userId="25f10fa5-8df3-4be0-8d93-d555b9104b2e" providerId="ADAL" clId="{66CC3051-6556-492D-B161-001353CDB06F}" dt="2023-07-26T17:45:07.712" v="905"/>
          <ac:spMkLst>
            <pc:docMk/>
            <pc:sldMk cId="2156928554" sldId="274"/>
            <ac:spMk id="4" creationId="{C15BC98B-3EE9-4092-8173-8F047626EDA0}"/>
          </ac:spMkLst>
        </pc:spChg>
        <pc:picChg chg="add mod">
          <ac:chgData name="DOMINGO, GONZALO ERNESTO" userId="25f10fa5-8df3-4be0-8d93-d555b9104b2e" providerId="ADAL" clId="{66CC3051-6556-492D-B161-001353CDB06F}" dt="2023-07-26T17:45:07.712" v="905"/>
          <ac:picMkLst>
            <pc:docMk/>
            <pc:sldMk cId="2156928554" sldId="274"/>
            <ac:picMk id="5" creationId="{BC4ABEAA-61B3-4D7F-A058-262CA3B8E5EB}"/>
          </ac:picMkLst>
        </pc:picChg>
        <pc:picChg chg="add mod">
          <ac:chgData name="DOMINGO, GONZALO ERNESTO" userId="25f10fa5-8df3-4be0-8d93-d555b9104b2e" providerId="ADAL" clId="{66CC3051-6556-492D-B161-001353CDB06F}" dt="2023-07-26T17:45:07.712" v="905"/>
          <ac:picMkLst>
            <pc:docMk/>
            <pc:sldMk cId="2156928554" sldId="274"/>
            <ac:picMk id="6" creationId="{EFEFE9D6-1D76-44EF-8D50-ED616B630BFB}"/>
          </ac:picMkLst>
        </pc:picChg>
      </pc:sldChg>
      <pc:sldChg chg="addSp delSp modSp new mod modNotesTx">
        <pc:chgData name="DOMINGO, GONZALO ERNESTO" userId="25f10fa5-8df3-4be0-8d93-d555b9104b2e" providerId="ADAL" clId="{66CC3051-6556-492D-B161-001353CDB06F}" dt="2023-07-26T18:11:36.957" v="1819" actId="313"/>
        <pc:sldMkLst>
          <pc:docMk/>
          <pc:sldMk cId="907475341" sldId="275"/>
        </pc:sldMkLst>
        <pc:spChg chg="add del mod">
          <ac:chgData name="DOMINGO, GONZALO ERNESTO" userId="25f10fa5-8df3-4be0-8d93-d555b9104b2e" providerId="ADAL" clId="{66CC3051-6556-492D-B161-001353CDB06F}" dt="2023-07-26T18:06:43.490" v="1653" actId="478"/>
          <ac:spMkLst>
            <pc:docMk/>
            <pc:sldMk cId="907475341" sldId="275"/>
            <ac:spMk id="2" creationId="{2C1749BD-B86D-4259-AB52-0709459C3ED3}"/>
          </ac:spMkLst>
        </pc:spChg>
        <pc:spChg chg="del">
          <ac:chgData name="DOMINGO, GONZALO ERNESTO" userId="25f10fa5-8df3-4be0-8d93-d555b9104b2e" providerId="ADAL" clId="{66CC3051-6556-492D-B161-001353CDB06F}" dt="2023-07-26T18:00:24.945" v="1429" actId="478"/>
          <ac:spMkLst>
            <pc:docMk/>
            <pc:sldMk cId="907475341" sldId="275"/>
            <ac:spMk id="3" creationId="{85147550-1B51-4299-A420-75CE4DB4FF88}"/>
          </ac:spMkLst>
        </pc:spChg>
        <pc:spChg chg="add mod">
          <ac:chgData name="DOMINGO, GONZALO ERNESTO" userId="25f10fa5-8df3-4be0-8d93-d555b9104b2e" providerId="ADAL" clId="{66CC3051-6556-492D-B161-001353CDB06F}" dt="2023-07-26T18:07:40.951" v="1673"/>
          <ac:spMkLst>
            <pc:docMk/>
            <pc:sldMk cId="907475341" sldId="275"/>
            <ac:spMk id="7" creationId="{1AA4240E-CA48-45DA-B9B1-B4C328093E8B}"/>
          </ac:spMkLst>
        </pc:spChg>
        <pc:spChg chg="add mod">
          <ac:chgData name="DOMINGO, GONZALO ERNESTO" userId="25f10fa5-8df3-4be0-8d93-d555b9104b2e" providerId="ADAL" clId="{66CC3051-6556-492D-B161-001353CDB06F}" dt="2023-07-26T18:06:59.293" v="1662" actId="1076"/>
          <ac:spMkLst>
            <pc:docMk/>
            <pc:sldMk cId="907475341" sldId="275"/>
            <ac:spMk id="8" creationId="{C66DF0CB-A331-4F20-BDFA-8CD978EA3409}"/>
          </ac:spMkLst>
        </pc:spChg>
        <pc:picChg chg="add mod">
          <ac:chgData name="DOMINGO, GONZALO ERNESTO" userId="25f10fa5-8df3-4be0-8d93-d555b9104b2e" providerId="ADAL" clId="{66CC3051-6556-492D-B161-001353CDB06F}" dt="2023-07-26T18:07:04.769" v="1664" actId="1076"/>
          <ac:picMkLst>
            <pc:docMk/>
            <pc:sldMk cId="907475341" sldId="275"/>
            <ac:picMk id="5" creationId="{F024010F-D24F-4251-A833-92753FA698EB}"/>
          </ac:picMkLst>
        </pc:picChg>
        <pc:picChg chg="add del mod">
          <ac:chgData name="DOMINGO, GONZALO ERNESTO" userId="25f10fa5-8df3-4be0-8d93-d555b9104b2e" providerId="ADAL" clId="{66CC3051-6556-492D-B161-001353CDB06F}" dt="2023-07-26T17:59:09.320" v="1399" actId="478"/>
          <ac:picMkLst>
            <pc:docMk/>
            <pc:sldMk cId="907475341" sldId="275"/>
            <ac:picMk id="2050" creationId="{66F129B3-F3B4-4A31-B080-229F7D02689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60505-25C5-4407-A2FE-E47242F42117}"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s-AR"/>
        </a:p>
      </dgm:t>
    </dgm:pt>
    <dgm:pt modelId="{299D78F7-A302-49D8-AC48-A6A9938CB5C8}">
      <dgm:prSet phldrT="[Texto]"/>
      <dgm:spPr/>
      <dgm:t>
        <a:bodyPr/>
        <a:lstStyle/>
        <a:p>
          <a:r>
            <a:rPr lang="es-ES" dirty="0"/>
            <a:t>Anime</a:t>
          </a:r>
          <a:endParaRPr lang="es-AR" dirty="0"/>
        </a:p>
      </dgm:t>
    </dgm:pt>
    <dgm:pt modelId="{792ABEA6-A477-49A2-AACD-0B16FD008C29}" type="parTrans" cxnId="{4F3CCBC3-AA2E-4E28-920B-03FEADA5D325}">
      <dgm:prSet/>
      <dgm:spPr/>
      <dgm:t>
        <a:bodyPr/>
        <a:lstStyle/>
        <a:p>
          <a:endParaRPr lang="es-AR"/>
        </a:p>
      </dgm:t>
    </dgm:pt>
    <dgm:pt modelId="{0A597E10-9BE9-43CA-9CE7-2AD7DC9DDEB0}" type="sibTrans" cxnId="{4F3CCBC3-AA2E-4E28-920B-03FEADA5D325}">
      <dgm:prSet/>
      <dgm:spPr/>
      <dgm:t>
        <a:bodyPr/>
        <a:lstStyle/>
        <a:p>
          <a:endParaRPr lang="es-AR"/>
        </a:p>
      </dgm:t>
    </dgm:pt>
    <dgm:pt modelId="{3EEF6E46-9C5F-4741-A53F-DA8F855046A5}">
      <dgm:prSet phldrT="[Texto]"/>
      <dgm:spPr/>
      <dgm:t>
        <a:bodyPr/>
        <a:lstStyle/>
        <a:p>
          <a:r>
            <a:rPr lang="es-ES" dirty="0"/>
            <a:t>Anime </a:t>
          </a:r>
          <a:r>
            <a:rPr lang="es-ES" dirty="0" err="1"/>
            <a:t>with</a:t>
          </a:r>
          <a:r>
            <a:rPr lang="es-ES" dirty="0"/>
            <a:t> </a:t>
          </a:r>
          <a:r>
            <a:rPr lang="es-ES" dirty="0" err="1"/>
            <a:t>synopsis</a:t>
          </a:r>
          <a:endParaRPr lang="es-AR" dirty="0"/>
        </a:p>
      </dgm:t>
    </dgm:pt>
    <dgm:pt modelId="{4D88354E-E666-4D64-B39D-1E3E357E9B75}" type="parTrans" cxnId="{19E08471-6447-40B5-B71F-F49383C38BEB}">
      <dgm:prSet/>
      <dgm:spPr/>
      <dgm:t>
        <a:bodyPr/>
        <a:lstStyle/>
        <a:p>
          <a:endParaRPr lang="es-AR"/>
        </a:p>
      </dgm:t>
    </dgm:pt>
    <dgm:pt modelId="{D56FB456-4EED-449E-B4EE-C8A6F4BC2EBE}" type="sibTrans" cxnId="{19E08471-6447-40B5-B71F-F49383C38BEB}">
      <dgm:prSet/>
      <dgm:spPr/>
      <dgm:t>
        <a:bodyPr/>
        <a:lstStyle/>
        <a:p>
          <a:endParaRPr lang="es-AR"/>
        </a:p>
      </dgm:t>
    </dgm:pt>
    <dgm:pt modelId="{3EC90C4F-A2EA-4FAB-B8BC-193B8AFA3804}">
      <dgm:prSet phldrT="[Texto]"/>
      <dgm:spPr/>
      <dgm:t>
        <a:bodyPr/>
        <a:lstStyle/>
        <a:p>
          <a:r>
            <a:rPr lang="es-ES" dirty="0" err="1"/>
            <a:t>Animelist</a:t>
          </a:r>
          <a:r>
            <a:rPr lang="es-ES" dirty="0"/>
            <a:t>	</a:t>
          </a:r>
          <a:endParaRPr lang="es-AR" dirty="0"/>
        </a:p>
      </dgm:t>
    </dgm:pt>
    <dgm:pt modelId="{B04E6CBA-2651-4FB2-8C43-155A128B2D99}" type="parTrans" cxnId="{28C14B79-56D5-4C36-B1E8-E44D3ECB4C71}">
      <dgm:prSet/>
      <dgm:spPr/>
      <dgm:t>
        <a:bodyPr/>
        <a:lstStyle/>
        <a:p>
          <a:endParaRPr lang="es-AR"/>
        </a:p>
      </dgm:t>
    </dgm:pt>
    <dgm:pt modelId="{7C4D2AB2-2C7A-4A15-99BD-EF755C3D9CE1}" type="sibTrans" cxnId="{28C14B79-56D5-4C36-B1E8-E44D3ECB4C71}">
      <dgm:prSet/>
      <dgm:spPr/>
      <dgm:t>
        <a:bodyPr/>
        <a:lstStyle/>
        <a:p>
          <a:endParaRPr lang="es-AR"/>
        </a:p>
      </dgm:t>
    </dgm:pt>
    <dgm:pt modelId="{C1081362-973C-45D3-9DD3-C169705489E3}">
      <dgm:prSet phldrT="[Texto]"/>
      <dgm:spPr/>
      <dgm:t>
        <a:bodyPr/>
        <a:lstStyle/>
        <a:p>
          <a:r>
            <a:rPr lang="es-ES" dirty="0" err="1"/>
            <a:t>Watching</a:t>
          </a:r>
          <a:r>
            <a:rPr lang="es-ES" dirty="0"/>
            <a:t> status</a:t>
          </a:r>
          <a:endParaRPr lang="es-AR" dirty="0"/>
        </a:p>
      </dgm:t>
    </dgm:pt>
    <dgm:pt modelId="{A3DD0C75-CC4B-43DE-8858-31B3E6237E9A}" type="parTrans" cxnId="{9629D60D-1041-4A15-9164-2FAC66AC2DAD}">
      <dgm:prSet/>
      <dgm:spPr/>
      <dgm:t>
        <a:bodyPr/>
        <a:lstStyle/>
        <a:p>
          <a:endParaRPr lang="es-AR"/>
        </a:p>
      </dgm:t>
    </dgm:pt>
    <dgm:pt modelId="{FB9C79C7-7D2A-464F-8932-D7028372146E}" type="sibTrans" cxnId="{9629D60D-1041-4A15-9164-2FAC66AC2DAD}">
      <dgm:prSet/>
      <dgm:spPr/>
      <dgm:t>
        <a:bodyPr/>
        <a:lstStyle/>
        <a:p>
          <a:endParaRPr lang="es-AR"/>
        </a:p>
      </dgm:t>
    </dgm:pt>
    <dgm:pt modelId="{13B14C94-82FB-44ED-86B5-2A09A6E4C65C}">
      <dgm:prSet phldrT="[Texto]"/>
      <dgm:spPr/>
      <dgm:t>
        <a:bodyPr/>
        <a:lstStyle/>
        <a:p>
          <a:r>
            <a:rPr lang="es-AR" b="0" i="0" dirty="0"/>
            <a:t>Información de detalle de cada anime disponible para la recomendación.</a:t>
          </a:r>
          <a:endParaRPr lang="es-AR" dirty="0"/>
        </a:p>
      </dgm:t>
    </dgm:pt>
    <dgm:pt modelId="{B7DBD627-BCC6-43A2-BCE0-28BC736DBF11}" type="parTrans" cxnId="{FBA1328C-C9F7-411A-91FC-90F998BA50D7}">
      <dgm:prSet/>
      <dgm:spPr/>
      <dgm:t>
        <a:bodyPr/>
        <a:lstStyle/>
        <a:p>
          <a:endParaRPr lang="es-AR"/>
        </a:p>
      </dgm:t>
    </dgm:pt>
    <dgm:pt modelId="{C38CC2E1-B3EA-44C6-9E1C-E0B1BE1C6230}" type="sibTrans" cxnId="{FBA1328C-C9F7-411A-91FC-90F998BA50D7}">
      <dgm:prSet/>
      <dgm:spPr/>
      <dgm:t>
        <a:bodyPr/>
        <a:lstStyle/>
        <a:p>
          <a:endParaRPr lang="es-AR"/>
        </a:p>
      </dgm:t>
    </dgm:pt>
    <dgm:pt modelId="{B98A70E1-D56B-40D9-914B-740A29B68E46}">
      <dgm:prSet phldrT="[Texto]"/>
      <dgm:spPr/>
      <dgm:t>
        <a:bodyPr/>
        <a:lstStyle/>
        <a:p>
          <a:r>
            <a:rPr lang="es-AR" b="0" i="0"/>
            <a:t>CSV con sinopsis de anime que no incluya 'Hentai' en la columna de géneros</a:t>
          </a:r>
          <a:endParaRPr lang="es-AR" dirty="0"/>
        </a:p>
      </dgm:t>
    </dgm:pt>
    <dgm:pt modelId="{319F383D-97F0-43CE-AB0F-D16A8657F02D}" type="parTrans" cxnId="{DB8C96F0-4FF6-42FA-8352-7F8A452EE3DE}">
      <dgm:prSet/>
      <dgm:spPr/>
      <dgm:t>
        <a:bodyPr/>
        <a:lstStyle/>
        <a:p>
          <a:endParaRPr lang="es-AR"/>
        </a:p>
      </dgm:t>
    </dgm:pt>
    <dgm:pt modelId="{4FA9763B-EA3D-4D7F-80E5-76DF033EC230}" type="sibTrans" cxnId="{DB8C96F0-4FF6-42FA-8352-7F8A452EE3DE}">
      <dgm:prSet/>
      <dgm:spPr/>
      <dgm:t>
        <a:bodyPr/>
        <a:lstStyle/>
        <a:p>
          <a:endParaRPr lang="es-AR"/>
        </a:p>
      </dgm:t>
    </dgm:pt>
    <dgm:pt modelId="{CAA72D1C-53A6-4A2D-9732-FC705E1357CE}">
      <dgm:prSet phldrT="[Texto]"/>
      <dgm:spPr/>
      <dgm:t>
        <a:bodyPr/>
        <a:lstStyle/>
        <a:p>
          <a:r>
            <a:rPr lang="es-AR" b="0" i="0" dirty="0"/>
            <a:t>Lista de todos los animes calificados por cada usuario con la respectiva puntuación, estado de visualización y número de episodios vistos. Contiene la relación entre 17.562 animes diferentes y 325.772 usuarios.</a:t>
          </a:r>
          <a:endParaRPr lang="es-AR" dirty="0"/>
        </a:p>
      </dgm:t>
    </dgm:pt>
    <dgm:pt modelId="{4CC6E363-E76E-4015-B42D-6C057D04CDB1}" type="parTrans" cxnId="{2128C261-A936-485F-835C-FC06FA90B246}">
      <dgm:prSet/>
      <dgm:spPr/>
      <dgm:t>
        <a:bodyPr/>
        <a:lstStyle/>
        <a:p>
          <a:endParaRPr lang="es-AR"/>
        </a:p>
      </dgm:t>
    </dgm:pt>
    <dgm:pt modelId="{15061C0F-5397-45BE-A7D5-5E361F6D6686}" type="sibTrans" cxnId="{2128C261-A936-485F-835C-FC06FA90B246}">
      <dgm:prSet/>
      <dgm:spPr/>
      <dgm:t>
        <a:bodyPr/>
        <a:lstStyle/>
        <a:p>
          <a:endParaRPr lang="es-AR"/>
        </a:p>
      </dgm:t>
    </dgm:pt>
    <dgm:pt modelId="{A1B8FCCA-5A17-4350-8BDD-DD4A2E0F8DDC}">
      <dgm:prSet phldrT="[Texto]"/>
      <dgm:spPr/>
      <dgm:t>
        <a:bodyPr/>
        <a:lstStyle/>
        <a:p>
          <a:r>
            <a:rPr lang="es-ES" dirty="0"/>
            <a:t>Rating complete</a:t>
          </a:r>
          <a:endParaRPr lang="es-AR" dirty="0"/>
        </a:p>
      </dgm:t>
    </dgm:pt>
    <dgm:pt modelId="{346702F7-2847-4B4E-BF2E-2891CAC63AE9}" type="parTrans" cxnId="{59D23E04-0040-4140-AFC0-10E01752E6EC}">
      <dgm:prSet/>
      <dgm:spPr/>
      <dgm:t>
        <a:bodyPr/>
        <a:lstStyle/>
        <a:p>
          <a:endParaRPr lang="es-AR"/>
        </a:p>
      </dgm:t>
    </dgm:pt>
    <dgm:pt modelId="{F95148CE-6907-4FE0-A0FE-1A6F9BF781EA}" type="sibTrans" cxnId="{59D23E04-0040-4140-AFC0-10E01752E6EC}">
      <dgm:prSet/>
      <dgm:spPr/>
      <dgm:t>
        <a:bodyPr/>
        <a:lstStyle/>
        <a:p>
          <a:endParaRPr lang="es-AR"/>
        </a:p>
      </dgm:t>
    </dgm:pt>
    <dgm:pt modelId="{65C7DA85-5528-411A-BA9C-06C3E9BB0517}">
      <dgm:prSet phldrT="[Texto]"/>
      <dgm:spPr/>
      <dgm:t>
        <a:bodyPr/>
        <a:lstStyle/>
        <a:p>
          <a:r>
            <a:rPr lang="es-AR" b="0" i="0" dirty="0"/>
            <a:t>CSV que contiene la lista de calificaciones otorgadas por el usuario a animes con </a:t>
          </a:r>
          <a:r>
            <a:rPr lang="es-AR" b="0" i="0" dirty="0" err="1"/>
            <a:t>watching_status</a:t>
          </a:r>
          <a:r>
            <a:rPr lang="es-AR" b="0" i="0" dirty="0"/>
            <a:t> == 2 (completado).</a:t>
          </a:r>
          <a:endParaRPr lang="es-AR" dirty="0"/>
        </a:p>
      </dgm:t>
    </dgm:pt>
    <dgm:pt modelId="{B1D12DAA-F34E-4B78-B8EE-AF9D4019217F}" type="parTrans" cxnId="{1B52DDB8-6B64-4613-9EB4-8776371B111D}">
      <dgm:prSet/>
      <dgm:spPr/>
      <dgm:t>
        <a:bodyPr/>
        <a:lstStyle/>
        <a:p>
          <a:endParaRPr lang="es-AR"/>
        </a:p>
      </dgm:t>
    </dgm:pt>
    <dgm:pt modelId="{2723682B-57AE-411D-9393-9147E6CC644B}" type="sibTrans" cxnId="{1B52DDB8-6B64-4613-9EB4-8776371B111D}">
      <dgm:prSet/>
      <dgm:spPr/>
      <dgm:t>
        <a:bodyPr/>
        <a:lstStyle/>
        <a:p>
          <a:endParaRPr lang="es-AR"/>
        </a:p>
      </dgm:t>
    </dgm:pt>
    <dgm:pt modelId="{5E25DAF4-502F-4594-8C26-D769DB357574}">
      <dgm:prSet phldrT="[Texto]"/>
      <dgm:spPr/>
      <dgm:t>
        <a:bodyPr/>
        <a:lstStyle/>
        <a:p>
          <a:r>
            <a:rPr lang="es-AR" b="0" i="0" dirty="0"/>
            <a:t>Contiene la descripción y código del estado de visualización.</a:t>
          </a:r>
          <a:endParaRPr lang="es-AR" dirty="0"/>
        </a:p>
      </dgm:t>
    </dgm:pt>
    <dgm:pt modelId="{24C4F64F-8361-4C5C-9EC4-3E780E85B988}" type="parTrans" cxnId="{F1D37B38-78F7-483B-A527-97CB9FCBADBC}">
      <dgm:prSet/>
      <dgm:spPr/>
      <dgm:t>
        <a:bodyPr/>
        <a:lstStyle/>
        <a:p>
          <a:endParaRPr lang="es-AR"/>
        </a:p>
      </dgm:t>
    </dgm:pt>
    <dgm:pt modelId="{6F4B49E8-2DD0-4500-8647-903E07FE4B4A}" type="sibTrans" cxnId="{F1D37B38-78F7-483B-A527-97CB9FCBADBC}">
      <dgm:prSet/>
      <dgm:spPr/>
      <dgm:t>
        <a:bodyPr/>
        <a:lstStyle/>
        <a:p>
          <a:endParaRPr lang="es-AR"/>
        </a:p>
      </dgm:t>
    </dgm:pt>
    <dgm:pt modelId="{AFB672A1-DE2D-4F9A-B7D0-AFBC9F22B6E9}">
      <dgm:prSet phldrT="[Texto]"/>
      <dgm:spPr/>
      <dgm:t>
        <a:bodyPr/>
        <a:lstStyle/>
        <a:p>
          <a:r>
            <a:rPr lang="es-AR" b="0" i="0" dirty="0"/>
            <a:t>"</a:t>
          </a:r>
          <a:r>
            <a:rPr lang="es-AR" b="0" i="0" dirty="0" err="1"/>
            <a:t>watching</a:t>
          </a:r>
          <a:r>
            <a:rPr lang="es-AR" b="0" i="0" dirty="0"/>
            <a:t>" (viendo)</a:t>
          </a:r>
          <a:endParaRPr lang="es-AR" dirty="0"/>
        </a:p>
      </dgm:t>
    </dgm:pt>
    <dgm:pt modelId="{E5CA3230-7D40-4DE6-AB73-165F3602D3C1}" type="parTrans" cxnId="{FF2AD641-796B-45A1-8843-6BA998A9BDD1}">
      <dgm:prSet/>
      <dgm:spPr/>
      <dgm:t>
        <a:bodyPr/>
        <a:lstStyle/>
        <a:p>
          <a:endParaRPr lang="es-AR"/>
        </a:p>
      </dgm:t>
    </dgm:pt>
    <dgm:pt modelId="{F59B66F7-E88C-4F4E-931D-763FF5CFEED2}" type="sibTrans" cxnId="{FF2AD641-796B-45A1-8843-6BA998A9BDD1}">
      <dgm:prSet/>
      <dgm:spPr/>
      <dgm:t>
        <a:bodyPr/>
        <a:lstStyle/>
        <a:p>
          <a:endParaRPr lang="es-AR"/>
        </a:p>
      </dgm:t>
    </dgm:pt>
    <dgm:pt modelId="{2027E8B5-E5C2-4BD7-B832-D568B148B782}">
      <dgm:prSet phldrT="[Texto]"/>
      <dgm:spPr/>
      <dgm:t>
        <a:bodyPr/>
        <a:lstStyle/>
        <a:p>
          <a:r>
            <a:rPr lang="es-AR" b="0" i="0" dirty="0"/>
            <a:t>"</a:t>
          </a:r>
          <a:r>
            <a:rPr lang="es-AR" b="0" i="0" dirty="0" err="1"/>
            <a:t>completed</a:t>
          </a:r>
          <a:r>
            <a:rPr lang="es-AR" b="0" i="0" dirty="0"/>
            <a:t>" (completado)</a:t>
          </a:r>
          <a:endParaRPr lang="es-AR" dirty="0"/>
        </a:p>
      </dgm:t>
    </dgm:pt>
    <dgm:pt modelId="{EF77218F-E69C-49D8-AB17-B83F6A6FD6C4}" type="parTrans" cxnId="{CA3AB42D-6040-4C82-9DF8-9DBC0C29B474}">
      <dgm:prSet/>
      <dgm:spPr/>
      <dgm:t>
        <a:bodyPr/>
        <a:lstStyle/>
        <a:p>
          <a:endParaRPr lang="es-AR"/>
        </a:p>
      </dgm:t>
    </dgm:pt>
    <dgm:pt modelId="{0EAFAF96-240C-4796-9C06-08C02B23C1E7}" type="sibTrans" cxnId="{CA3AB42D-6040-4C82-9DF8-9DBC0C29B474}">
      <dgm:prSet/>
      <dgm:spPr/>
      <dgm:t>
        <a:bodyPr/>
        <a:lstStyle/>
        <a:p>
          <a:endParaRPr lang="es-AR"/>
        </a:p>
      </dgm:t>
    </dgm:pt>
    <dgm:pt modelId="{7FE2378F-1652-43FE-81B3-75E4A5F91F44}">
      <dgm:prSet phldrT="[Texto]"/>
      <dgm:spPr/>
      <dgm:t>
        <a:bodyPr/>
        <a:lstStyle/>
        <a:p>
          <a:r>
            <a:rPr lang="es-AR" b="0" i="0" dirty="0"/>
            <a:t>"</a:t>
          </a:r>
          <a:r>
            <a:rPr lang="es-AR" b="0" i="0" dirty="0" err="1"/>
            <a:t>on_hold</a:t>
          </a:r>
          <a:r>
            <a:rPr lang="es-AR" b="0" i="0" dirty="0"/>
            <a:t>" (en pausa)</a:t>
          </a:r>
          <a:endParaRPr lang="es-AR" dirty="0"/>
        </a:p>
      </dgm:t>
    </dgm:pt>
    <dgm:pt modelId="{BE706DE6-A30A-4870-A260-A78A776D719A}" type="parTrans" cxnId="{95057AD6-0ABD-42E8-8B9E-0CD6CDFBF80B}">
      <dgm:prSet/>
      <dgm:spPr/>
      <dgm:t>
        <a:bodyPr/>
        <a:lstStyle/>
        <a:p>
          <a:endParaRPr lang="es-AR"/>
        </a:p>
      </dgm:t>
    </dgm:pt>
    <dgm:pt modelId="{D96D327B-5C5C-45DA-9FF1-2BDA15DC1673}" type="sibTrans" cxnId="{95057AD6-0ABD-42E8-8B9E-0CD6CDFBF80B}">
      <dgm:prSet/>
      <dgm:spPr/>
      <dgm:t>
        <a:bodyPr/>
        <a:lstStyle/>
        <a:p>
          <a:endParaRPr lang="es-AR"/>
        </a:p>
      </dgm:t>
    </dgm:pt>
    <dgm:pt modelId="{E54186F9-183E-4CFC-9DE5-089EE03B4C2E}">
      <dgm:prSet phldrT="[Texto]"/>
      <dgm:spPr/>
      <dgm:t>
        <a:bodyPr/>
        <a:lstStyle/>
        <a:p>
          <a:r>
            <a:rPr lang="es-AR" b="0" i="0" dirty="0"/>
            <a:t>"</a:t>
          </a:r>
          <a:r>
            <a:rPr lang="es-AR" b="0" i="0" dirty="0" err="1"/>
            <a:t>dropped</a:t>
          </a:r>
          <a:r>
            <a:rPr lang="es-AR" b="0" i="0" dirty="0"/>
            <a:t>" (abandonado)</a:t>
          </a:r>
          <a:endParaRPr lang="es-AR" dirty="0"/>
        </a:p>
      </dgm:t>
    </dgm:pt>
    <dgm:pt modelId="{86C5B38C-696B-49EF-8B27-063E8D27297E}" type="parTrans" cxnId="{B183976C-82DE-441A-ADD2-8CA267CC675D}">
      <dgm:prSet/>
      <dgm:spPr/>
      <dgm:t>
        <a:bodyPr/>
        <a:lstStyle/>
        <a:p>
          <a:endParaRPr lang="es-AR"/>
        </a:p>
      </dgm:t>
    </dgm:pt>
    <dgm:pt modelId="{157D3D29-B20E-45AB-B4DD-21D99C91C721}" type="sibTrans" cxnId="{B183976C-82DE-441A-ADD2-8CA267CC675D}">
      <dgm:prSet/>
      <dgm:spPr/>
      <dgm:t>
        <a:bodyPr/>
        <a:lstStyle/>
        <a:p>
          <a:endParaRPr lang="es-AR"/>
        </a:p>
      </dgm:t>
    </dgm:pt>
    <dgm:pt modelId="{D34D6024-6EDD-4E62-9843-C50B192E3276}">
      <dgm:prSet phldrT="[Texto]"/>
      <dgm:spPr/>
      <dgm:t>
        <a:bodyPr/>
        <a:lstStyle/>
        <a:p>
          <a:r>
            <a:rPr lang="es-AR" b="0" i="0" dirty="0"/>
            <a:t>"</a:t>
          </a:r>
          <a:r>
            <a:rPr lang="es-AR" b="0" i="0" dirty="0" err="1"/>
            <a:t>plan_to_watch</a:t>
          </a:r>
          <a:r>
            <a:rPr lang="es-AR" b="0" i="0" dirty="0"/>
            <a:t>" (planeado para ver)</a:t>
          </a:r>
          <a:endParaRPr lang="es-AR" dirty="0"/>
        </a:p>
      </dgm:t>
    </dgm:pt>
    <dgm:pt modelId="{B488BA07-64A5-4BF6-8F6E-969B5B0727FB}" type="parTrans" cxnId="{B4CE1443-FBE7-4386-A8C8-59F9D8C0EA34}">
      <dgm:prSet/>
      <dgm:spPr/>
      <dgm:t>
        <a:bodyPr/>
        <a:lstStyle/>
        <a:p>
          <a:endParaRPr lang="es-AR"/>
        </a:p>
      </dgm:t>
    </dgm:pt>
    <dgm:pt modelId="{B67BC0F4-D43C-4CCF-9F81-1DDCE71E7B9A}" type="sibTrans" cxnId="{B4CE1443-FBE7-4386-A8C8-59F9D8C0EA34}">
      <dgm:prSet/>
      <dgm:spPr/>
      <dgm:t>
        <a:bodyPr/>
        <a:lstStyle/>
        <a:p>
          <a:endParaRPr lang="es-AR"/>
        </a:p>
      </dgm:t>
    </dgm:pt>
    <dgm:pt modelId="{AAA7F755-0411-4EE1-BBCC-0E7D0F6B4E6A}" type="pres">
      <dgm:prSet presAssocID="{36160505-25C5-4407-A2FE-E47242F42117}" presName="linear" presStyleCnt="0">
        <dgm:presLayoutVars>
          <dgm:dir/>
          <dgm:animLvl val="lvl"/>
          <dgm:resizeHandles val="exact"/>
        </dgm:presLayoutVars>
      </dgm:prSet>
      <dgm:spPr/>
    </dgm:pt>
    <dgm:pt modelId="{5DE175D5-702B-4956-9A7A-F4380AB57225}" type="pres">
      <dgm:prSet presAssocID="{299D78F7-A302-49D8-AC48-A6A9938CB5C8}" presName="parentLin" presStyleCnt="0"/>
      <dgm:spPr/>
    </dgm:pt>
    <dgm:pt modelId="{67220EA8-1608-41BB-857D-B0F5AC245A2C}" type="pres">
      <dgm:prSet presAssocID="{299D78F7-A302-49D8-AC48-A6A9938CB5C8}" presName="parentLeftMargin" presStyleLbl="node1" presStyleIdx="0" presStyleCnt="5"/>
      <dgm:spPr/>
    </dgm:pt>
    <dgm:pt modelId="{F5CC1185-B675-437F-9CDA-757E75EC709C}" type="pres">
      <dgm:prSet presAssocID="{299D78F7-A302-49D8-AC48-A6A9938CB5C8}" presName="parentText" presStyleLbl="node1" presStyleIdx="0" presStyleCnt="5">
        <dgm:presLayoutVars>
          <dgm:chMax val="0"/>
          <dgm:bulletEnabled val="1"/>
        </dgm:presLayoutVars>
      </dgm:prSet>
      <dgm:spPr/>
    </dgm:pt>
    <dgm:pt modelId="{7E6B80B1-7CBD-4061-B378-B3EEB5483ED9}" type="pres">
      <dgm:prSet presAssocID="{299D78F7-A302-49D8-AC48-A6A9938CB5C8}" presName="negativeSpace" presStyleCnt="0"/>
      <dgm:spPr/>
    </dgm:pt>
    <dgm:pt modelId="{02CECCF3-76EB-430E-9992-7769A5B7AE7C}" type="pres">
      <dgm:prSet presAssocID="{299D78F7-A302-49D8-AC48-A6A9938CB5C8}" presName="childText" presStyleLbl="conFgAcc1" presStyleIdx="0" presStyleCnt="5">
        <dgm:presLayoutVars>
          <dgm:bulletEnabled val="1"/>
        </dgm:presLayoutVars>
      </dgm:prSet>
      <dgm:spPr/>
    </dgm:pt>
    <dgm:pt modelId="{9096D1F5-D67C-4BA5-8128-E64A48AAD956}" type="pres">
      <dgm:prSet presAssocID="{0A597E10-9BE9-43CA-9CE7-2AD7DC9DDEB0}" presName="spaceBetweenRectangles" presStyleCnt="0"/>
      <dgm:spPr/>
    </dgm:pt>
    <dgm:pt modelId="{50FA4FBB-0902-4EC6-ADE8-D3A710A8357D}" type="pres">
      <dgm:prSet presAssocID="{3EEF6E46-9C5F-4741-A53F-DA8F855046A5}" presName="parentLin" presStyleCnt="0"/>
      <dgm:spPr/>
    </dgm:pt>
    <dgm:pt modelId="{591D73B9-23D0-4253-9BC8-548EB2720135}" type="pres">
      <dgm:prSet presAssocID="{3EEF6E46-9C5F-4741-A53F-DA8F855046A5}" presName="parentLeftMargin" presStyleLbl="node1" presStyleIdx="0" presStyleCnt="5"/>
      <dgm:spPr/>
    </dgm:pt>
    <dgm:pt modelId="{7DD89FBE-8870-40EE-8E80-20EFCF95974D}" type="pres">
      <dgm:prSet presAssocID="{3EEF6E46-9C5F-4741-A53F-DA8F855046A5}" presName="parentText" presStyleLbl="node1" presStyleIdx="1" presStyleCnt="5">
        <dgm:presLayoutVars>
          <dgm:chMax val="0"/>
          <dgm:bulletEnabled val="1"/>
        </dgm:presLayoutVars>
      </dgm:prSet>
      <dgm:spPr/>
    </dgm:pt>
    <dgm:pt modelId="{A81CCCCA-CC40-4CA3-ADF2-4793C71DD0D0}" type="pres">
      <dgm:prSet presAssocID="{3EEF6E46-9C5F-4741-A53F-DA8F855046A5}" presName="negativeSpace" presStyleCnt="0"/>
      <dgm:spPr/>
    </dgm:pt>
    <dgm:pt modelId="{10686158-2E86-4583-884D-AA08D2F101B9}" type="pres">
      <dgm:prSet presAssocID="{3EEF6E46-9C5F-4741-A53F-DA8F855046A5}" presName="childText" presStyleLbl="conFgAcc1" presStyleIdx="1" presStyleCnt="5">
        <dgm:presLayoutVars>
          <dgm:bulletEnabled val="1"/>
        </dgm:presLayoutVars>
      </dgm:prSet>
      <dgm:spPr/>
    </dgm:pt>
    <dgm:pt modelId="{35E3505D-461A-407A-BE1B-D901E85E48F5}" type="pres">
      <dgm:prSet presAssocID="{D56FB456-4EED-449E-B4EE-C8A6F4BC2EBE}" presName="spaceBetweenRectangles" presStyleCnt="0"/>
      <dgm:spPr/>
    </dgm:pt>
    <dgm:pt modelId="{7AC114A8-D07F-4D1D-B805-F0FCA4A48A16}" type="pres">
      <dgm:prSet presAssocID="{3EC90C4F-A2EA-4FAB-B8BC-193B8AFA3804}" presName="parentLin" presStyleCnt="0"/>
      <dgm:spPr/>
    </dgm:pt>
    <dgm:pt modelId="{FFFF8831-7DB5-4C08-B4FE-BA49C0B9F498}" type="pres">
      <dgm:prSet presAssocID="{3EC90C4F-A2EA-4FAB-B8BC-193B8AFA3804}" presName="parentLeftMargin" presStyleLbl="node1" presStyleIdx="1" presStyleCnt="5"/>
      <dgm:spPr/>
    </dgm:pt>
    <dgm:pt modelId="{6A980782-A41C-48A1-BA12-2B5BAD8ED64F}" type="pres">
      <dgm:prSet presAssocID="{3EC90C4F-A2EA-4FAB-B8BC-193B8AFA3804}" presName="parentText" presStyleLbl="node1" presStyleIdx="2" presStyleCnt="5">
        <dgm:presLayoutVars>
          <dgm:chMax val="0"/>
          <dgm:bulletEnabled val="1"/>
        </dgm:presLayoutVars>
      </dgm:prSet>
      <dgm:spPr/>
    </dgm:pt>
    <dgm:pt modelId="{E042BC2E-E070-4D19-BA64-9728FC7A9568}" type="pres">
      <dgm:prSet presAssocID="{3EC90C4F-A2EA-4FAB-B8BC-193B8AFA3804}" presName="negativeSpace" presStyleCnt="0"/>
      <dgm:spPr/>
    </dgm:pt>
    <dgm:pt modelId="{32E7731A-831B-4155-AE1B-E3496CE80445}" type="pres">
      <dgm:prSet presAssocID="{3EC90C4F-A2EA-4FAB-B8BC-193B8AFA3804}" presName="childText" presStyleLbl="conFgAcc1" presStyleIdx="2" presStyleCnt="5">
        <dgm:presLayoutVars>
          <dgm:bulletEnabled val="1"/>
        </dgm:presLayoutVars>
      </dgm:prSet>
      <dgm:spPr/>
    </dgm:pt>
    <dgm:pt modelId="{193DD7C5-FD72-4CE5-82E1-CDF712A4AD91}" type="pres">
      <dgm:prSet presAssocID="{7C4D2AB2-2C7A-4A15-99BD-EF755C3D9CE1}" presName="spaceBetweenRectangles" presStyleCnt="0"/>
      <dgm:spPr/>
    </dgm:pt>
    <dgm:pt modelId="{C04E1A71-F03D-42F3-A8CA-038D2E27CC90}" type="pres">
      <dgm:prSet presAssocID="{A1B8FCCA-5A17-4350-8BDD-DD4A2E0F8DDC}" presName="parentLin" presStyleCnt="0"/>
      <dgm:spPr/>
    </dgm:pt>
    <dgm:pt modelId="{4BCAA4DA-7DC4-4F3B-8F9C-D912E7E2910D}" type="pres">
      <dgm:prSet presAssocID="{A1B8FCCA-5A17-4350-8BDD-DD4A2E0F8DDC}" presName="parentLeftMargin" presStyleLbl="node1" presStyleIdx="2" presStyleCnt="5"/>
      <dgm:spPr/>
    </dgm:pt>
    <dgm:pt modelId="{492EA37B-7E63-41ED-8B89-9D55CA93844F}" type="pres">
      <dgm:prSet presAssocID="{A1B8FCCA-5A17-4350-8BDD-DD4A2E0F8DDC}" presName="parentText" presStyleLbl="node1" presStyleIdx="3" presStyleCnt="5">
        <dgm:presLayoutVars>
          <dgm:chMax val="0"/>
          <dgm:bulletEnabled val="1"/>
        </dgm:presLayoutVars>
      </dgm:prSet>
      <dgm:spPr/>
    </dgm:pt>
    <dgm:pt modelId="{5C632FC2-04AE-47F5-8027-97BA6E4FDA84}" type="pres">
      <dgm:prSet presAssocID="{A1B8FCCA-5A17-4350-8BDD-DD4A2E0F8DDC}" presName="negativeSpace" presStyleCnt="0"/>
      <dgm:spPr/>
    </dgm:pt>
    <dgm:pt modelId="{6D104F9D-0C66-4BDA-B891-055E0A237843}" type="pres">
      <dgm:prSet presAssocID="{A1B8FCCA-5A17-4350-8BDD-DD4A2E0F8DDC}" presName="childText" presStyleLbl="conFgAcc1" presStyleIdx="3" presStyleCnt="5">
        <dgm:presLayoutVars>
          <dgm:bulletEnabled val="1"/>
        </dgm:presLayoutVars>
      </dgm:prSet>
      <dgm:spPr/>
    </dgm:pt>
    <dgm:pt modelId="{7A99EA00-740D-4513-9AF2-45CAA1DA67A9}" type="pres">
      <dgm:prSet presAssocID="{F95148CE-6907-4FE0-A0FE-1A6F9BF781EA}" presName="spaceBetweenRectangles" presStyleCnt="0"/>
      <dgm:spPr/>
    </dgm:pt>
    <dgm:pt modelId="{C150FA98-46A4-4BCC-8191-C7A1D8BA6749}" type="pres">
      <dgm:prSet presAssocID="{C1081362-973C-45D3-9DD3-C169705489E3}" presName="parentLin" presStyleCnt="0"/>
      <dgm:spPr/>
    </dgm:pt>
    <dgm:pt modelId="{F8075A2D-5F44-4BE0-B590-E10225B02D83}" type="pres">
      <dgm:prSet presAssocID="{C1081362-973C-45D3-9DD3-C169705489E3}" presName="parentLeftMargin" presStyleLbl="node1" presStyleIdx="3" presStyleCnt="5"/>
      <dgm:spPr/>
    </dgm:pt>
    <dgm:pt modelId="{C9FE11B9-7529-4D65-94D5-EA55E17A419E}" type="pres">
      <dgm:prSet presAssocID="{C1081362-973C-45D3-9DD3-C169705489E3}" presName="parentText" presStyleLbl="node1" presStyleIdx="4" presStyleCnt="5">
        <dgm:presLayoutVars>
          <dgm:chMax val="0"/>
          <dgm:bulletEnabled val="1"/>
        </dgm:presLayoutVars>
      </dgm:prSet>
      <dgm:spPr/>
    </dgm:pt>
    <dgm:pt modelId="{5F9D836B-05B1-4E88-9C41-27AC740AC021}" type="pres">
      <dgm:prSet presAssocID="{C1081362-973C-45D3-9DD3-C169705489E3}" presName="negativeSpace" presStyleCnt="0"/>
      <dgm:spPr/>
    </dgm:pt>
    <dgm:pt modelId="{E5759CCD-BFCA-41A7-8F3A-99E5D5D85710}" type="pres">
      <dgm:prSet presAssocID="{C1081362-973C-45D3-9DD3-C169705489E3}" presName="childText" presStyleLbl="conFgAcc1" presStyleIdx="4" presStyleCnt="5">
        <dgm:presLayoutVars>
          <dgm:bulletEnabled val="1"/>
        </dgm:presLayoutVars>
      </dgm:prSet>
      <dgm:spPr/>
    </dgm:pt>
  </dgm:ptLst>
  <dgm:cxnLst>
    <dgm:cxn modelId="{59D23E04-0040-4140-AFC0-10E01752E6EC}" srcId="{36160505-25C5-4407-A2FE-E47242F42117}" destId="{A1B8FCCA-5A17-4350-8BDD-DD4A2E0F8DDC}" srcOrd="3" destOrd="0" parTransId="{346702F7-2847-4B4E-BF2E-2891CAC63AE9}" sibTransId="{F95148CE-6907-4FE0-A0FE-1A6F9BF781EA}"/>
    <dgm:cxn modelId="{9629D60D-1041-4A15-9164-2FAC66AC2DAD}" srcId="{36160505-25C5-4407-A2FE-E47242F42117}" destId="{C1081362-973C-45D3-9DD3-C169705489E3}" srcOrd="4" destOrd="0" parTransId="{A3DD0C75-CC4B-43DE-8858-31B3E6237E9A}" sibTransId="{FB9C79C7-7D2A-464F-8932-D7028372146E}"/>
    <dgm:cxn modelId="{98CC492C-07E1-4CFD-80B2-735CE1D4FA7A}" type="presOf" srcId="{65C7DA85-5528-411A-BA9C-06C3E9BB0517}" destId="{6D104F9D-0C66-4BDA-B891-055E0A237843}" srcOrd="0" destOrd="0" presId="urn:microsoft.com/office/officeart/2005/8/layout/list1"/>
    <dgm:cxn modelId="{CA3AB42D-6040-4C82-9DF8-9DBC0C29B474}" srcId="{5E25DAF4-502F-4594-8C26-D769DB357574}" destId="{2027E8B5-E5C2-4BD7-B832-D568B148B782}" srcOrd="1" destOrd="0" parTransId="{EF77218F-E69C-49D8-AB17-B83F6A6FD6C4}" sibTransId="{0EAFAF96-240C-4796-9C06-08C02B23C1E7}"/>
    <dgm:cxn modelId="{83D2DA2D-03CB-46F7-A86C-B1D20EE6F9E6}" type="presOf" srcId="{5E25DAF4-502F-4594-8C26-D769DB357574}" destId="{E5759CCD-BFCA-41A7-8F3A-99E5D5D85710}" srcOrd="0" destOrd="0" presId="urn:microsoft.com/office/officeart/2005/8/layout/list1"/>
    <dgm:cxn modelId="{F1D37B38-78F7-483B-A527-97CB9FCBADBC}" srcId="{C1081362-973C-45D3-9DD3-C169705489E3}" destId="{5E25DAF4-502F-4594-8C26-D769DB357574}" srcOrd="0" destOrd="0" parTransId="{24C4F64F-8361-4C5C-9EC4-3E780E85B988}" sibTransId="{6F4B49E8-2DD0-4500-8647-903E07FE4B4A}"/>
    <dgm:cxn modelId="{FB3CC13F-8FA0-402C-BFD0-894D4D56C9A5}" type="presOf" srcId="{B98A70E1-D56B-40D9-914B-740A29B68E46}" destId="{10686158-2E86-4583-884D-AA08D2F101B9}" srcOrd="0" destOrd="0" presId="urn:microsoft.com/office/officeart/2005/8/layout/list1"/>
    <dgm:cxn modelId="{55B93041-7A1D-474D-9E44-44497FCFEC03}" type="presOf" srcId="{A1B8FCCA-5A17-4350-8BDD-DD4A2E0F8DDC}" destId="{4BCAA4DA-7DC4-4F3B-8F9C-D912E7E2910D}" srcOrd="0" destOrd="0" presId="urn:microsoft.com/office/officeart/2005/8/layout/list1"/>
    <dgm:cxn modelId="{2128C261-A936-485F-835C-FC06FA90B246}" srcId="{3EC90C4F-A2EA-4FAB-B8BC-193B8AFA3804}" destId="{CAA72D1C-53A6-4A2D-9732-FC705E1357CE}" srcOrd="0" destOrd="0" parTransId="{4CC6E363-E76E-4015-B42D-6C057D04CDB1}" sibTransId="{15061C0F-5397-45BE-A7D5-5E361F6D6686}"/>
    <dgm:cxn modelId="{FF2AD641-796B-45A1-8843-6BA998A9BDD1}" srcId="{5E25DAF4-502F-4594-8C26-D769DB357574}" destId="{AFB672A1-DE2D-4F9A-B7D0-AFBC9F22B6E9}" srcOrd="0" destOrd="0" parTransId="{E5CA3230-7D40-4DE6-AB73-165F3602D3C1}" sibTransId="{F59B66F7-E88C-4F4E-931D-763FF5CFEED2}"/>
    <dgm:cxn modelId="{B4CE1443-FBE7-4386-A8C8-59F9D8C0EA34}" srcId="{5E25DAF4-502F-4594-8C26-D769DB357574}" destId="{D34D6024-6EDD-4E62-9843-C50B192E3276}" srcOrd="4" destOrd="0" parTransId="{B488BA07-64A5-4BF6-8F6E-969B5B0727FB}" sibTransId="{B67BC0F4-D43C-4CCF-9F81-1DDCE71E7B9A}"/>
    <dgm:cxn modelId="{44A00667-842C-4A63-AFAD-673819C82DAA}" type="presOf" srcId="{3EC90C4F-A2EA-4FAB-B8BC-193B8AFA3804}" destId="{FFFF8831-7DB5-4C08-B4FE-BA49C0B9F498}" srcOrd="0" destOrd="0" presId="urn:microsoft.com/office/officeart/2005/8/layout/list1"/>
    <dgm:cxn modelId="{B183976C-82DE-441A-ADD2-8CA267CC675D}" srcId="{5E25DAF4-502F-4594-8C26-D769DB357574}" destId="{E54186F9-183E-4CFC-9DE5-089EE03B4C2E}" srcOrd="3" destOrd="0" parTransId="{86C5B38C-696B-49EF-8B27-063E8D27297E}" sibTransId="{157D3D29-B20E-45AB-B4DD-21D99C91C721}"/>
    <dgm:cxn modelId="{19E08471-6447-40B5-B71F-F49383C38BEB}" srcId="{36160505-25C5-4407-A2FE-E47242F42117}" destId="{3EEF6E46-9C5F-4741-A53F-DA8F855046A5}" srcOrd="1" destOrd="0" parTransId="{4D88354E-E666-4D64-B39D-1E3E357E9B75}" sibTransId="{D56FB456-4EED-449E-B4EE-C8A6F4BC2EBE}"/>
    <dgm:cxn modelId="{CB1AB955-F28D-42FB-AD37-40375E97323C}" type="presOf" srcId="{C1081362-973C-45D3-9DD3-C169705489E3}" destId="{C9FE11B9-7529-4D65-94D5-EA55E17A419E}" srcOrd="1" destOrd="0" presId="urn:microsoft.com/office/officeart/2005/8/layout/list1"/>
    <dgm:cxn modelId="{2A70F256-9456-4F62-9E93-EC714DB7D98A}" type="presOf" srcId="{C1081362-973C-45D3-9DD3-C169705489E3}" destId="{F8075A2D-5F44-4BE0-B590-E10225B02D83}" srcOrd="0" destOrd="0" presId="urn:microsoft.com/office/officeart/2005/8/layout/list1"/>
    <dgm:cxn modelId="{28C14B79-56D5-4C36-B1E8-E44D3ECB4C71}" srcId="{36160505-25C5-4407-A2FE-E47242F42117}" destId="{3EC90C4F-A2EA-4FAB-B8BC-193B8AFA3804}" srcOrd="2" destOrd="0" parTransId="{B04E6CBA-2651-4FB2-8C43-155A128B2D99}" sibTransId="{7C4D2AB2-2C7A-4A15-99BD-EF755C3D9CE1}"/>
    <dgm:cxn modelId="{D425987F-9E13-4C7C-99A8-F7478618D774}" type="presOf" srcId="{299D78F7-A302-49D8-AC48-A6A9938CB5C8}" destId="{F5CC1185-B675-437F-9CDA-757E75EC709C}" srcOrd="1" destOrd="0" presId="urn:microsoft.com/office/officeart/2005/8/layout/list1"/>
    <dgm:cxn modelId="{FBA1328C-C9F7-411A-91FC-90F998BA50D7}" srcId="{299D78F7-A302-49D8-AC48-A6A9938CB5C8}" destId="{13B14C94-82FB-44ED-86B5-2A09A6E4C65C}" srcOrd="0" destOrd="0" parTransId="{B7DBD627-BCC6-43A2-BCE0-28BC736DBF11}" sibTransId="{C38CC2E1-B3EA-44C6-9E1C-E0B1BE1C6230}"/>
    <dgm:cxn modelId="{B1482D93-2242-4800-A32B-9379EFE54ECA}" type="presOf" srcId="{2027E8B5-E5C2-4BD7-B832-D568B148B782}" destId="{E5759CCD-BFCA-41A7-8F3A-99E5D5D85710}" srcOrd="0" destOrd="2" presId="urn:microsoft.com/office/officeart/2005/8/layout/list1"/>
    <dgm:cxn modelId="{F8762C94-B059-408F-8BB8-DDFA4D1387EA}" type="presOf" srcId="{36160505-25C5-4407-A2FE-E47242F42117}" destId="{AAA7F755-0411-4EE1-BBCC-0E7D0F6B4E6A}" srcOrd="0" destOrd="0" presId="urn:microsoft.com/office/officeart/2005/8/layout/list1"/>
    <dgm:cxn modelId="{F09EA597-ED50-466F-B767-EB64BD7FEB96}" type="presOf" srcId="{CAA72D1C-53A6-4A2D-9732-FC705E1357CE}" destId="{32E7731A-831B-4155-AE1B-E3496CE80445}" srcOrd="0" destOrd="0" presId="urn:microsoft.com/office/officeart/2005/8/layout/list1"/>
    <dgm:cxn modelId="{53BFB498-174C-4E13-86B5-3F8B3AB47EEE}" type="presOf" srcId="{D34D6024-6EDD-4E62-9843-C50B192E3276}" destId="{E5759CCD-BFCA-41A7-8F3A-99E5D5D85710}" srcOrd="0" destOrd="5" presId="urn:microsoft.com/office/officeart/2005/8/layout/list1"/>
    <dgm:cxn modelId="{14660099-AFE9-426A-B3F0-7867BEB843EE}" type="presOf" srcId="{13B14C94-82FB-44ED-86B5-2A09A6E4C65C}" destId="{02CECCF3-76EB-430E-9992-7769A5B7AE7C}" srcOrd="0" destOrd="0" presId="urn:microsoft.com/office/officeart/2005/8/layout/list1"/>
    <dgm:cxn modelId="{53CF72AD-6E9D-46A9-97F7-D0F3EE2EBAE9}" type="presOf" srcId="{3EEF6E46-9C5F-4741-A53F-DA8F855046A5}" destId="{7DD89FBE-8870-40EE-8E80-20EFCF95974D}" srcOrd="1" destOrd="0" presId="urn:microsoft.com/office/officeart/2005/8/layout/list1"/>
    <dgm:cxn modelId="{1B52DDB8-6B64-4613-9EB4-8776371B111D}" srcId="{A1B8FCCA-5A17-4350-8BDD-DD4A2E0F8DDC}" destId="{65C7DA85-5528-411A-BA9C-06C3E9BB0517}" srcOrd="0" destOrd="0" parTransId="{B1D12DAA-F34E-4B78-B8EE-AF9D4019217F}" sibTransId="{2723682B-57AE-411D-9393-9147E6CC644B}"/>
    <dgm:cxn modelId="{F74C37BA-BB3A-45AD-87A8-6C7BA1274808}" type="presOf" srcId="{7FE2378F-1652-43FE-81B3-75E4A5F91F44}" destId="{E5759CCD-BFCA-41A7-8F3A-99E5D5D85710}" srcOrd="0" destOrd="3" presId="urn:microsoft.com/office/officeart/2005/8/layout/list1"/>
    <dgm:cxn modelId="{4F3CCBC3-AA2E-4E28-920B-03FEADA5D325}" srcId="{36160505-25C5-4407-A2FE-E47242F42117}" destId="{299D78F7-A302-49D8-AC48-A6A9938CB5C8}" srcOrd="0" destOrd="0" parTransId="{792ABEA6-A477-49A2-AACD-0B16FD008C29}" sibTransId="{0A597E10-9BE9-43CA-9CE7-2AD7DC9DDEB0}"/>
    <dgm:cxn modelId="{95057AD6-0ABD-42E8-8B9E-0CD6CDFBF80B}" srcId="{5E25DAF4-502F-4594-8C26-D769DB357574}" destId="{7FE2378F-1652-43FE-81B3-75E4A5F91F44}" srcOrd="2" destOrd="0" parTransId="{BE706DE6-A30A-4870-A260-A78A776D719A}" sibTransId="{D96D327B-5C5C-45DA-9FF1-2BDA15DC1673}"/>
    <dgm:cxn modelId="{2EF057DB-20D5-46EE-B647-F3735EC20E3A}" type="presOf" srcId="{299D78F7-A302-49D8-AC48-A6A9938CB5C8}" destId="{67220EA8-1608-41BB-857D-B0F5AC245A2C}" srcOrd="0" destOrd="0" presId="urn:microsoft.com/office/officeart/2005/8/layout/list1"/>
    <dgm:cxn modelId="{2956E4DE-C068-4522-8581-BE3E230AEE0C}" type="presOf" srcId="{A1B8FCCA-5A17-4350-8BDD-DD4A2E0F8DDC}" destId="{492EA37B-7E63-41ED-8B89-9D55CA93844F}" srcOrd="1" destOrd="0" presId="urn:microsoft.com/office/officeart/2005/8/layout/list1"/>
    <dgm:cxn modelId="{C8921FE4-53F4-4FBC-A910-6CBAE308775E}" type="presOf" srcId="{3EC90C4F-A2EA-4FAB-B8BC-193B8AFA3804}" destId="{6A980782-A41C-48A1-BA12-2B5BAD8ED64F}" srcOrd="1" destOrd="0" presId="urn:microsoft.com/office/officeart/2005/8/layout/list1"/>
    <dgm:cxn modelId="{DB8C96F0-4FF6-42FA-8352-7F8A452EE3DE}" srcId="{3EEF6E46-9C5F-4741-A53F-DA8F855046A5}" destId="{B98A70E1-D56B-40D9-914B-740A29B68E46}" srcOrd="0" destOrd="0" parTransId="{319F383D-97F0-43CE-AB0F-D16A8657F02D}" sibTransId="{4FA9763B-EA3D-4D7F-80E5-76DF033EC230}"/>
    <dgm:cxn modelId="{4A774AF1-AF18-4913-AD42-3FECEB8FCFE0}" type="presOf" srcId="{E54186F9-183E-4CFC-9DE5-089EE03B4C2E}" destId="{E5759CCD-BFCA-41A7-8F3A-99E5D5D85710}" srcOrd="0" destOrd="4" presId="urn:microsoft.com/office/officeart/2005/8/layout/list1"/>
    <dgm:cxn modelId="{681A45FD-D4F9-4935-9586-2D36BFD330C8}" type="presOf" srcId="{3EEF6E46-9C5F-4741-A53F-DA8F855046A5}" destId="{591D73B9-23D0-4253-9BC8-548EB2720135}" srcOrd="0" destOrd="0" presId="urn:microsoft.com/office/officeart/2005/8/layout/list1"/>
    <dgm:cxn modelId="{4EA989FD-BD8F-4001-B09E-88338F931BB3}" type="presOf" srcId="{AFB672A1-DE2D-4F9A-B7D0-AFBC9F22B6E9}" destId="{E5759CCD-BFCA-41A7-8F3A-99E5D5D85710}" srcOrd="0" destOrd="1" presId="urn:microsoft.com/office/officeart/2005/8/layout/list1"/>
    <dgm:cxn modelId="{B6EC6238-A01B-4B96-9258-8DDA7AB09B07}" type="presParOf" srcId="{AAA7F755-0411-4EE1-BBCC-0E7D0F6B4E6A}" destId="{5DE175D5-702B-4956-9A7A-F4380AB57225}" srcOrd="0" destOrd="0" presId="urn:microsoft.com/office/officeart/2005/8/layout/list1"/>
    <dgm:cxn modelId="{8E341357-EF47-4626-839D-69D04ADFEB55}" type="presParOf" srcId="{5DE175D5-702B-4956-9A7A-F4380AB57225}" destId="{67220EA8-1608-41BB-857D-B0F5AC245A2C}" srcOrd="0" destOrd="0" presId="urn:microsoft.com/office/officeart/2005/8/layout/list1"/>
    <dgm:cxn modelId="{5D5F73F6-9EDF-4617-8AC5-2C489EFDDE6C}" type="presParOf" srcId="{5DE175D5-702B-4956-9A7A-F4380AB57225}" destId="{F5CC1185-B675-437F-9CDA-757E75EC709C}" srcOrd="1" destOrd="0" presId="urn:microsoft.com/office/officeart/2005/8/layout/list1"/>
    <dgm:cxn modelId="{BD687F12-A7DA-48D3-9CF9-650F00BFB95D}" type="presParOf" srcId="{AAA7F755-0411-4EE1-BBCC-0E7D0F6B4E6A}" destId="{7E6B80B1-7CBD-4061-B378-B3EEB5483ED9}" srcOrd="1" destOrd="0" presId="urn:microsoft.com/office/officeart/2005/8/layout/list1"/>
    <dgm:cxn modelId="{4261F984-C068-40E5-9846-9C312D1850BB}" type="presParOf" srcId="{AAA7F755-0411-4EE1-BBCC-0E7D0F6B4E6A}" destId="{02CECCF3-76EB-430E-9992-7769A5B7AE7C}" srcOrd="2" destOrd="0" presId="urn:microsoft.com/office/officeart/2005/8/layout/list1"/>
    <dgm:cxn modelId="{C05D7255-146C-4045-86BB-F7053374B47B}" type="presParOf" srcId="{AAA7F755-0411-4EE1-BBCC-0E7D0F6B4E6A}" destId="{9096D1F5-D67C-4BA5-8128-E64A48AAD956}" srcOrd="3" destOrd="0" presId="urn:microsoft.com/office/officeart/2005/8/layout/list1"/>
    <dgm:cxn modelId="{207B1591-38CE-41E2-BED3-301A2D274C12}" type="presParOf" srcId="{AAA7F755-0411-4EE1-BBCC-0E7D0F6B4E6A}" destId="{50FA4FBB-0902-4EC6-ADE8-D3A710A8357D}" srcOrd="4" destOrd="0" presId="urn:microsoft.com/office/officeart/2005/8/layout/list1"/>
    <dgm:cxn modelId="{D9DE6D62-4D6D-4228-9CF7-C147671BBFA4}" type="presParOf" srcId="{50FA4FBB-0902-4EC6-ADE8-D3A710A8357D}" destId="{591D73B9-23D0-4253-9BC8-548EB2720135}" srcOrd="0" destOrd="0" presId="urn:microsoft.com/office/officeart/2005/8/layout/list1"/>
    <dgm:cxn modelId="{9A067C97-499C-4E90-BE7D-A4A79833E4E1}" type="presParOf" srcId="{50FA4FBB-0902-4EC6-ADE8-D3A710A8357D}" destId="{7DD89FBE-8870-40EE-8E80-20EFCF95974D}" srcOrd="1" destOrd="0" presId="urn:microsoft.com/office/officeart/2005/8/layout/list1"/>
    <dgm:cxn modelId="{4A68FCD2-EE97-4F80-AED9-8375C01D7607}" type="presParOf" srcId="{AAA7F755-0411-4EE1-BBCC-0E7D0F6B4E6A}" destId="{A81CCCCA-CC40-4CA3-ADF2-4793C71DD0D0}" srcOrd="5" destOrd="0" presId="urn:microsoft.com/office/officeart/2005/8/layout/list1"/>
    <dgm:cxn modelId="{F716DE8A-0747-4B43-BB6E-B88B8B032081}" type="presParOf" srcId="{AAA7F755-0411-4EE1-BBCC-0E7D0F6B4E6A}" destId="{10686158-2E86-4583-884D-AA08D2F101B9}" srcOrd="6" destOrd="0" presId="urn:microsoft.com/office/officeart/2005/8/layout/list1"/>
    <dgm:cxn modelId="{A059BC3D-9947-4BD4-9FA6-EAB6647C04F2}" type="presParOf" srcId="{AAA7F755-0411-4EE1-BBCC-0E7D0F6B4E6A}" destId="{35E3505D-461A-407A-BE1B-D901E85E48F5}" srcOrd="7" destOrd="0" presId="urn:microsoft.com/office/officeart/2005/8/layout/list1"/>
    <dgm:cxn modelId="{82FB5F2A-7555-4511-AF77-01B738D05A5B}" type="presParOf" srcId="{AAA7F755-0411-4EE1-BBCC-0E7D0F6B4E6A}" destId="{7AC114A8-D07F-4D1D-B805-F0FCA4A48A16}" srcOrd="8" destOrd="0" presId="urn:microsoft.com/office/officeart/2005/8/layout/list1"/>
    <dgm:cxn modelId="{02504963-4FB8-4F79-B0C0-AEE1D4BC2485}" type="presParOf" srcId="{7AC114A8-D07F-4D1D-B805-F0FCA4A48A16}" destId="{FFFF8831-7DB5-4C08-B4FE-BA49C0B9F498}" srcOrd="0" destOrd="0" presId="urn:microsoft.com/office/officeart/2005/8/layout/list1"/>
    <dgm:cxn modelId="{ABDBFDE6-60A1-4AA6-A05B-3403DEAD7DD0}" type="presParOf" srcId="{7AC114A8-D07F-4D1D-B805-F0FCA4A48A16}" destId="{6A980782-A41C-48A1-BA12-2B5BAD8ED64F}" srcOrd="1" destOrd="0" presId="urn:microsoft.com/office/officeart/2005/8/layout/list1"/>
    <dgm:cxn modelId="{ADED53AF-6977-4917-AFA4-E8751AB0BC2B}" type="presParOf" srcId="{AAA7F755-0411-4EE1-BBCC-0E7D0F6B4E6A}" destId="{E042BC2E-E070-4D19-BA64-9728FC7A9568}" srcOrd="9" destOrd="0" presId="urn:microsoft.com/office/officeart/2005/8/layout/list1"/>
    <dgm:cxn modelId="{7D9EBF3D-484F-41B1-88FB-C245CBCC28EF}" type="presParOf" srcId="{AAA7F755-0411-4EE1-BBCC-0E7D0F6B4E6A}" destId="{32E7731A-831B-4155-AE1B-E3496CE80445}" srcOrd="10" destOrd="0" presId="urn:microsoft.com/office/officeart/2005/8/layout/list1"/>
    <dgm:cxn modelId="{7B915172-4A53-44C2-8CB8-7413B84D674B}" type="presParOf" srcId="{AAA7F755-0411-4EE1-BBCC-0E7D0F6B4E6A}" destId="{193DD7C5-FD72-4CE5-82E1-CDF712A4AD91}" srcOrd="11" destOrd="0" presId="urn:microsoft.com/office/officeart/2005/8/layout/list1"/>
    <dgm:cxn modelId="{E7B9038C-92F9-4375-87EE-A59844C42DEB}" type="presParOf" srcId="{AAA7F755-0411-4EE1-BBCC-0E7D0F6B4E6A}" destId="{C04E1A71-F03D-42F3-A8CA-038D2E27CC90}" srcOrd="12" destOrd="0" presId="urn:microsoft.com/office/officeart/2005/8/layout/list1"/>
    <dgm:cxn modelId="{CD0D69C0-1767-4235-B30B-46C7F3313D73}" type="presParOf" srcId="{C04E1A71-F03D-42F3-A8CA-038D2E27CC90}" destId="{4BCAA4DA-7DC4-4F3B-8F9C-D912E7E2910D}" srcOrd="0" destOrd="0" presId="urn:microsoft.com/office/officeart/2005/8/layout/list1"/>
    <dgm:cxn modelId="{4A337E26-08DC-4716-AA70-EA3CEE950C90}" type="presParOf" srcId="{C04E1A71-F03D-42F3-A8CA-038D2E27CC90}" destId="{492EA37B-7E63-41ED-8B89-9D55CA93844F}" srcOrd="1" destOrd="0" presId="urn:microsoft.com/office/officeart/2005/8/layout/list1"/>
    <dgm:cxn modelId="{D0600A51-B9CB-44B9-B3F4-7AC3A75953F1}" type="presParOf" srcId="{AAA7F755-0411-4EE1-BBCC-0E7D0F6B4E6A}" destId="{5C632FC2-04AE-47F5-8027-97BA6E4FDA84}" srcOrd="13" destOrd="0" presId="urn:microsoft.com/office/officeart/2005/8/layout/list1"/>
    <dgm:cxn modelId="{CF219FF2-1D48-4B45-8413-646440EDB40B}" type="presParOf" srcId="{AAA7F755-0411-4EE1-BBCC-0E7D0F6B4E6A}" destId="{6D104F9D-0C66-4BDA-B891-055E0A237843}" srcOrd="14" destOrd="0" presId="urn:microsoft.com/office/officeart/2005/8/layout/list1"/>
    <dgm:cxn modelId="{672FDC24-2AB8-4A82-802F-ECE8A5D899B0}" type="presParOf" srcId="{AAA7F755-0411-4EE1-BBCC-0E7D0F6B4E6A}" destId="{7A99EA00-740D-4513-9AF2-45CAA1DA67A9}" srcOrd="15" destOrd="0" presId="urn:microsoft.com/office/officeart/2005/8/layout/list1"/>
    <dgm:cxn modelId="{63060420-721A-4F68-BE87-F56F7182909B}" type="presParOf" srcId="{AAA7F755-0411-4EE1-BBCC-0E7D0F6B4E6A}" destId="{C150FA98-46A4-4BCC-8191-C7A1D8BA6749}" srcOrd="16" destOrd="0" presId="urn:microsoft.com/office/officeart/2005/8/layout/list1"/>
    <dgm:cxn modelId="{243333F4-F09B-41FB-ABE4-7727DFC51731}" type="presParOf" srcId="{C150FA98-46A4-4BCC-8191-C7A1D8BA6749}" destId="{F8075A2D-5F44-4BE0-B590-E10225B02D83}" srcOrd="0" destOrd="0" presId="urn:microsoft.com/office/officeart/2005/8/layout/list1"/>
    <dgm:cxn modelId="{E6D3DE58-0F30-42CB-98BE-063F66DD5790}" type="presParOf" srcId="{C150FA98-46A4-4BCC-8191-C7A1D8BA6749}" destId="{C9FE11B9-7529-4D65-94D5-EA55E17A419E}" srcOrd="1" destOrd="0" presId="urn:microsoft.com/office/officeart/2005/8/layout/list1"/>
    <dgm:cxn modelId="{613413CE-4886-4914-BDBC-D924A56E710D}" type="presParOf" srcId="{AAA7F755-0411-4EE1-BBCC-0E7D0F6B4E6A}" destId="{5F9D836B-05B1-4E88-9C41-27AC740AC021}" srcOrd="17" destOrd="0" presId="urn:microsoft.com/office/officeart/2005/8/layout/list1"/>
    <dgm:cxn modelId="{CC7F7077-57FC-43DB-809D-198472917932}" type="presParOf" srcId="{AAA7F755-0411-4EE1-BBCC-0E7D0F6B4E6A}" destId="{E5759CCD-BFCA-41A7-8F3A-99E5D5D85710}"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ECCF3-76EB-430E-9992-7769A5B7AE7C}">
      <dsp:nvSpPr>
        <dsp:cNvPr id="0" name=""/>
        <dsp:cNvSpPr/>
      </dsp:nvSpPr>
      <dsp:spPr>
        <a:xfrm>
          <a:off x="0" y="213035"/>
          <a:ext cx="10549377" cy="58432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Información de detalle de cada anime disponible para la recomendación.</a:t>
          </a:r>
          <a:endParaRPr lang="es-AR" sz="1400" kern="1200" dirty="0"/>
        </a:p>
      </dsp:txBody>
      <dsp:txXfrm>
        <a:off x="0" y="213035"/>
        <a:ext cx="10549377" cy="584325"/>
      </dsp:txXfrm>
    </dsp:sp>
    <dsp:sp modelId="{F5CC1185-B675-437F-9CDA-757E75EC709C}">
      <dsp:nvSpPr>
        <dsp:cNvPr id="0" name=""/>
        <dsp:cNvSpPr/>
      </dsp:nvSpPr>
      <dsp:spPr>
        <a:xfrm>
          <a:off x="527468" y="6395"/>
          <a:ext cx="7384564" cy="4132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a:t>
          </a:r>
          <a:endParaRPr lang="es-AR" sz="1400" kern="1200" dirty="0"/>
        </a:p>
      </dsp:txBody>
      <dsp:txXfrm>
        <a:off x="547643" y="26570"/>
        <a:ext cx="7344214" cy="372930"/>
      </dsp:txXfrm>
    </dsp:sp>
    <dsp:sp modelId="{10686158-2E86-4583-884D-AA08D2F101B9}">
      <dsp:nvSpPr>
        <dsp:cNvPr id="0" name=""/>
        <dsp:cNvSpPr/>
      </dsp:nvSpPr>
      <dsp:spPr>
        <a:xfrm>
          <a:off x="0" y="1079600"/>
          <a:ext cx="10549377" cy="58432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a:t>CSV con sinopsis de anime que no incluya 'Hentai' en la columna de géneros</a:t>
          </a:r>
          <a:endParaRPr lang="es-AR" sz="1400" kern="1200" dirty="0"/>
        </a:p>
      </dsp:txBody>
      <dsp:txXfrm>
        <a:off x="0" y="1079600"/>
        <a:ext cx="10549377" cy="584325"/>
      </dsp:txXfrm>
    </dsp:sp>
    <dsp:sp modelId="{7DD89FBE-8870-40EE-8E80-20EFCF95974D}">
      <dsp:nvSpPr>
        <dsp:cNvPr id="0" name=""/>
        <dsp:cNvSpPr/>
      </dsp:nvSpPr>
      <dsp:spPr>
        <a:xfrm>
          <a:off x="527468" y="872960"/>
          <a:ext cx="7384564" cy="4132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 </a:t>
          </a:r>
          <a:r>
            <a:rPr lang="es-ES" sz="1400" kern="1200" dirty="0" err="1"/>
            <a:t>with</a:t>
          </a:r>
          <a:r>
            <a:rPr lang="es-ES" sz="1400" kern="1200" dirty="0"/>
            <a:t> </a:t>
          </a:r>
          <a:r>
            <a:rPr lang="es-ES" sz="1400" kern="1200" dirty="0" err="1"/>
            <a:t>synopsis</a:t>
          </a:r>
          <a:endParaRPr lang="es-AR" sz="1400" kern="1200" dirty="0"/>
        </a:p>
      </dsp:txBody>
      <dsp:txXfrm>
        <a:off x="547643" y="893135"/>
        <a:ext cx="7344214" cy="372930"/>
      </dsp:txXfrm>
    </dsp:sp>
    <dsp:sp modelId="{32E7731A-831B-4155-AE1B-E3496CE80445}">
      <dsp:nvSpPr>
        <dsp:cNvPr id="0" name=""/>
        <dsp:cNvSpPr/>
      </dsp:nvSpPr>
      <dsp:spPr>
        <a:xfrm>
          <a:off x="0" y="1946165"/>
          <a:ext cx="10549377"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Lista de todos los animes calificados por cada usuario con la respectiva puntuación, estado de visualización y número de episodios vistos. Contiene la relación entre 17.562 animes diferentes y 325.772 usuarios.</a:t>
          </a:r>
          <a:endParaRPr lang="es-AR" sz="1400" kern="1200" dirty="0"/>
        </a:p>
      </dsp:txBody>
      <dsp:txXfrm>
        <a:off x="0" y="1946165"/>
        <a:ext cx="10549377" cy="771750"/>
      </dsp:txXfrm>
    </dsp:sp>
    <dsp:sp modelId="{6A980782-A41C-48A1-BA12-2B5BAD8ED64F}">
      <dsp:nvSpPr>
        <dsp:cNvPr id="0" name=""/>
        <dsp:cNvSpPr/>
      </dsp:nvSpPr>
      <dsp:spPr>
        <a:xfrm>
          <a:off x="527468" y="1739525"/>
          <a:ext cx="7384564" cy="4132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Animelist</a:t>
          </a:r>
          <a:r>
            <a:rPr lang="es-ES" sz="1400" kern="1200" dirty="0"/>
            <a:t>	</a:t>
          </a:r>
          <a:endParaRPr lang="es-AR" sz="1400" kern="1200" dirty="0"/>
        </a:p>
      </dsp:txBody>
      <dsp:txXfrm>
        <a:off x="547643" y="1759700"/>
        <a:ext cx="7344214" cy="372930"/>
      </dsp:txXfrm>
    </dsp:sp>
    <dsp:sp modelId="{6D104F9D-0C66-4BDA-B891-055E0A237843}">
      <dsp:nvSpPr>
        <dsp:cNvPr id="0" name=""/>
        <dsp:cNvSpPr/>
      </dsp:nvSpPr>
      <dsp:spPr>
        <a:xfrm>
          <a:off x="0" y="3000155"/>
          <a:ext cx="10549377" cy="7717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CSV que contiene la lista de calificaciones otorgadas por el usuario a animes con </a:t>
          </a:r>
          <a:r>
            <a:rPr lang="es-AR" sz="1400" b="0" i="0" kern="1200" dirty="0" err="1"/>
            <a:t>watching_status</a:t>
          </a:r>
          <a:r>
            <a:rPr lang="es-AR" sz="1400" b="0" i="0" kern="1200" dirty="0"/>
            <a:t> == 2 (completado).</a:t>
          </a:r>
          <a:endParaRPr lang="es-AR" sz="1400" kern="1200" dirty="0"/>
        </a:p>
      </dsp:txBody>
      <dsp:txXfrm>
        <a:off x="0" y="3000155"/>
        <a:ext cx="10549377" cy="771750"/>
      </dsp:txXfrm>
    </dsp:sp>
    <dsp:sp modelId="{492EA37B-7E63-41ED-8B89-9D55CA93844F}">
      <dsp:nvSpPr>
        <dsp:cNvPr id="0" name=""/>
        <dsp:cNvSpPr/>
      </dsp:nvSpPr>
      <dsp:spPr>
        <a:xfrm>
          <a:off x="527468" y="2793515"/>
          <a:ext cx="7384564" cy="41328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Rating complete</a:t>
          </a:r>
          <a:endParaRPr lang="es-AR" sz="1400" kern="1200" dirty="0"/>
        </a:p>
      </dsp:txBody>
      <dsp:txXfrm>
        <a:off x="547643" y="2813690"/>
        <a:ext cx="7344214" cy="372930"/>
      </dsp:txXfrm>
    </dsp:sp>
    <dsp:sp modelId="{E5759CCD-BFCA-41A7-8F3A-99E5D5D85710}">
      <dsp:nvSpPr>
        <dsp:cNvPr id="0" name=""/>
        <dsp:cNvSpPr/>
      </dsp:nvSpPr>
      <dsp:spPr>
        <a:xfrm>
          <a:off x="0" y="4054145"/>
          <a:ext cx="10549377" cy="16758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Contiene la descripción y código del estado de visualización.</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watching</a:t>
          </a:r>
          <a:r>
            <a:rPr lang="es-AR" sz="1400" b="0" i="0" kern="1200" dirty="0"/>
            <a:t>" (viendo)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completed</a:t>
          </a:r>
          <a:r>
            <a:rPr lang="es-AR" sz="1400" b="0" i="0" kern="1200" dirty="0"/>
            <a:t>" (completado)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on_hold</a:t>
          </a:r>
          <a:r>
            <a:rPr lang="es-AR" sz="1400" b="0" i="0" kern="1200" dirty="0"/>
            <a:t>" (en pausa)</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dropped</a:t>
          </a:r>
          <a:r>
            <a:rPr lang="es-AR" sz="1400" b="0" i="0" kern="1200" dirty="0"/>
            <a:t>" (abandonado)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plan_to_watch</a:t>
          </a:r>
          <a:r>
            <a:rPr lang="es-AR" sz="1400" b="0" i="0" kern="1200" dirty="0"/>
            <a:t>" (planeado para ver)</a:t>
          </a:r>
          <a:endParaRPr lang="es-AR" sz="1400" kern="1200" dirty="0"/>
        </a:p>
      </dsp:txBody>
      <dsp:txXfrm>
        <a:off x="0" y="4054145"/>
        <a:ext cx="10549377" cy="1675800"/>
      </dsp:txXfrm>
    </dsp:sp>
    <dsp:sp modelId="{C9FE11B9-7529-4D65-94D5-EA55E17A419E}">
      <dsp:nvSpPr>
        <dsp:cNvPr id="0" name=""/>
        <dsp:cNvSpPr/>
      </dsp:nvSpPr>
      <dsp:spPr>
        <a:xfrm>
          <a:off x="527468" y="3847505"/>
          <a:ext cx="7384564" cy="41328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Watching</a:t>
          </a:r>
          <a:r>
            <a:rPr lang="es-ES" sz="1400" kern="1200" dirty="0"/>
            <a:t> status</a:t>
          </a:r>
          <a:endParaRPr lang="es-AR" sz="1400" kern="1200" dirty="0"/>
        </a:p>
      </dsp:txBody>
      <dsp:txXfrm>
        <a:off x="547643" y="3867680"/>
        <a:ext cx="7344214"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Introducción de Lisandro.</a:t>
            </a:r>
            <a:endParaRPr dirty="0"/>
          </a:p>
        </p:txBody>
      </p:sp>
      <p:sp>
        <p:nvSpPr>
          <p:cNvPr id="306" name="Google Shape;3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r>
              <a:rPr lang="es-ES" dirty="0"/>
              <a:t>Tratamiento de usuarios que no tienen recomendaciones en el sistema: Usamos el método </a:t>
            </a:r>
            <a:r>
              <a:rPr lang="es-ES" dirty="0" err="1"/>
              <a:t>Cold_Star</a:t>
            </a:r>
            <a:r>
              <a:rPr lang="es-ES" dirty="0"/>
              <a:t> para seleccionar los 20 animé mas populares y recomendarle eso a los usuarios sin datos.</a:t>
            </a:r>
          </a:p>
          <a:p>
            <a:pPr marL="0" indent="0"/>
            <a:r>
              <a:rPr lang="es-ES" dirty="0"/>
              <a:t>De los 40.000, </a:t>
            </a:r>
            <a:r>
              <a:rPr lang="es-AR" dirty="0"/>
              <a:t>39.860 tenían recomendaciones para que el modelo aplique el algoritmo de recomendación se base y 140 no (</a:t>
            </a:r>
            <a:r>
              <a:rPr lang="es-AR" dirty="0" err="1"/>
              <a:t>cold_starts</a:t>
            </a:r>
            <a:r>
              <a:rPr lang="es-AR" dirty="0"/>
              <a:t>) a los que se le recomendó las 20 mas </a:t>
            </a:r>
            <a:r>
              <a:rPr lang="es-AR" dirty="0" err="1"/>
              <a:t>polulares</a:t>
            </a:r>
            <a:r>
              <a:rPr lang="es-AR" dirty="0"/>
              <a:t>.</a:t>
            </a:r>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11</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75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r>
              <a:rPr lang="es-AR" b="1" dirty="0">
                <a:solidFill>
                  <a:srgbClr val="800000"/>
                </a:solidFill>
                <a:effectLst/>
                <a:latin typeface="Consolas" panose="020B0609020204030204" pitchFamily="49" charset="0"/>
              </a:rPr>
              <a:t>Conclusión final:</a:t>
            </a:r>
            <a:endParaRPr lang="es-AR" b="0" dirty="0">
              <a:solidFill>
                <a:srgbClr val="000000"/>
              </a:solidFill>
              <a:effectLst/>
              <a:latin typeface="Consolas" panose="020B0609020204030204" pitchFamily="49" charset="0"/>
            </a:endParaRPr>
          </a:p>
          <a:p>
            <a:pPr marL="0" indent="0" algn="l"/>
            <a:r>
              <a:rPr lang="es-AR" b="0" dirty="0">
                <a:solidFill>
                  <a:srgbClr val="000000"/>
                </a:solidFill>
                <a:effectLst/>
                <a:latin typeface="Consolas" panose="020B0609020204030204" pitchFamily="49" charset="0"/>
              </a:rPr>
              <a:t>En el contexto del modelo de recomendación de animes a usuarios, un valor de MAP de 0.06255 indica una calidad de recomendación relativamente baja. </a:t>
            </a:r>
          </a:p>
          <a:p>
            <a:pPr marL="0" indent="0" algn="l"/>
            <a:r>
              <a:rPr lang="es-AR" b="0" dirty="0">
                <a:solidFill>
                  <a:srgbClr val="000000"/>
                </a:solidFill>
                <a:effectLst/>
                <a:latin typeface="Consolas" panose="020B0609020204030204" pitchFamily="49" charset="0"/>
              </a:rPr>
              <a:t>El modelo tiene dificultades para hacer recomendaciones precisas a los usuarios. </a:t>
            </a:r>
          </a:p>
          <a:p>
            <a:pPr marL="0" indent="0" algn="l"/>
            <a:r>
              <a:rPr lang="es-AR" b="0" dirty="0">
                <a:solidFill>
                  <a:srgbClr val="000000"/>
                </a:solidFill>
                <a:effectLst/>
                <a:latin typeface="Consolas" panose="020B0609020204030204" pitchFamily="49" charset="0"/>
              </a:rPr>
              <a:t>Un valor de MAP cercano a 1.0 indicaría una calidad de recomendación muy alta, mientras que un valor cercano a 0.0 indicaría una calidad de recomendación muy baja.</a:t>
            </a:r>
          </a:p>
          <a:p>
            <a:pPr marL="0" indent="0" algn="l"/>
            <a:br>
              <a:rPr lang="es-AR" b="0" dirty="0">
                <a:solidFill>
                  <a:srgbClr val="000000"/>
                </a:solidFill>
                <a:effectLst/>
                <a:latin typeface="Consolas" panose="020B0609020204030204" pitchFamily="49" charset="0"/>
              </a:rPr>
            </a:br>
            <a:r>
              <a:rPr lang="es-AR" b="0" dirty="0">
                <a:solidFill>
                  <a:srgbClr val="000000"/>
                </a:solidFill>
                <a:effectLst/>
                <a:latin typeface="Consolas" panose="020B0609020204030204" pitchFamily="49" charset="0"/>
              </a:rPr>
              <a:t>En este caso, el valor del MAP puede estar influenciado por varios factores, como el tamaño del conjunto de datos (limitado por el HW utilizado) y que el modelo obtiene qué animes podrían gustarle al usuario, se trata de películas que no vio. Por lo que el testeo contra el set de entrenamiento (en el que puede o no haber una respuesta correctas para comparar) sigue siendo bajo...</a:t>
            </a: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12</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815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s-ES" dirty="0"/>
              <a:t>Se realizó análisis de los </a:t>
            </a:r>
            <a:r>
              <a:rPr lang="es-ES" dirty="0" err="1"/>
              <a:t>dataset</a:t>
            </a:r>
            <a:r>
              <a:rPr lang="es-ES" dirty="0"/>
              <a:t>, limpieza de valores nulos </a:t>
            </a:r>
          </a:p>
          <a:p>
            <a:pPr marL="0" lvl="0" indent="0" algn="l" rtl="0">
              <a:lnSpc>
                <a:spcPct val="100000"/>
              </a:lnSpc>
              <a:spcBef>
                <a:spcPts val="0"/>
              </a:spcBef>
              <a:spcAft>
                <a:spcPts val="0"/>
              </a:spcAft>
              <a:buClr>
                <a:schemeClr val="dk1"/>
              </a:buClr>
              <a:buSzPts val="1200"/>
              <a:buFont typeface="Arial"/>
              <a:buNone/>
            </a:pPr>
            <a:r>
              <a:rPr lang="es-ES" dirty="0"/>
              <a:t>Tenia valores de Score = </a:t>
            </a:r>
            <a:r>
              <a:rPr lang="es-ES" dirty="0" err="1"/>
              <a:t>Unknow</a:t>
            </a:r>
            <a:r>
              <a:rPr lang="es-ES" dirty="0"/>
              <a:t> en score de animé y animé con </a:t>
            </a:r>
            <a:r>
              <a:rPr lang="es-ES" dirty="0" err="1"/>
              <a:t>synopsis</a:t>
            </a:r>
            <a:r>
              <a:rPr lang="es-ES" dirty="0"/>
              <a:t> que se reemplazaron por la </a:t>
            </a:r>
            <a:r>
              <a:rPr lang="es-ES" dirty="0" err="1"/>
              <a:t>média</a:t>
            </a:r>
            <a:r>
              <a:rPr lang="es-ES" dirty="0"/>
              <a:t>.</a:t>
            </a:r>
          </a:p>
          <a:p>
            <a:pPr marL="0" lvl="0" indent="0" algn="l" rtl="0">
              <a:lnSpc>
                <a:spcPct val="100000"/>
              </a:lnSpc>
              <a:spcBef>
                <a:spcPts val="0"/>
              </a:spcBef>
              <a:spcAft>
                <a:spcPts val="0"/>
              </a:spcAft>
              <a:buClr>
                <a:schemeClr val="dk1"/>
              </a:buClr>
              <a:buSzPts val="1200"/>
              <a:buFont typeface="Arial"/>
              <a:buNone/>
            </a:pPr>
            <a:r>
              <a:rPr lang="es-ES" dirty="0"/>
              <a:t>Y </a:t>
            </a:r>
            <a:r>
              <a:rPr lang="es-ES" dirty="0" err="1"/>
              <a:t>Animé_watching_status</a:t>
            </a:r>
            <a:r>
              <a:rPr lang="es-ES" dirty="0"/>
              <a:t> en la tabla “</a:t>
            </a:r>
            <a:r>
              <a:rPr lang="es-ES" dirty="0" err="1"/>
              <a:t>animelist</a:t>
            </a:r>
            <a:r>
              <a:rPr lang="es-ES" dirty="0"/>
              <a:t>” tenía valores en 0, 5, 55 y 33 que no tenían descripción. Como eran muy pocos (540 en </a:t>
            </a:r>
            <a:r>
              <a:rPr lang="es-AR" b="0" i="0" dirty="0">
                <a:solidFill>
                  <a:srgbClr val="000000"/>
                </a:solidFill>
                <a:effectLst/>
                <a:latin typeface="Consolas" panose="020B0609020204030204" pitchFamily="49" charset="0"/>
              </a:rPr>
              <a:t>10</a:t>
            </a:r>
            <a:r>
              <a:rPr lang="es-ES" b="0" i="0" dirty="0">
                <a:solidFill>
                  <a:srgbClr val="000000"/>
                </a:solidFill>
                <a:effectLst/>
                <a:latin typeface="Consolas" panose="020B0609020204030204" pitchFamily="49" charset="0"/>
              </a:rPr>
              <a:t> millones) los dropeamos.</a:t>
            </a:r>
            <a:endParaRPr dirty="0"/>
          </a:p>
          <a:p>
            <a:pPr marL="0" lvl="0" indent="0" algn="l" rtl="0">
              <a:lnSpc>
                <a:spcPct val="100000"/>
              </a:lnSpc>
              <a:spcBef>
                <a:spcPts val="0"/>
              </a:spcBef>
              <a:spcAft>
                <a:spcPts val="0"/>
              </a:spcAft>
              <a:buClr>
                <a:schemeClr val="dk1"/>
              </a:buClr>
              <a:buSzPts val="1200"/>
              <a:buFont typeface="Arial"/>
              <a:buNone/>
            </a:pPr>
            <a:endParaRPr dirty="0"/>
          </a:p>
        </p:txBody>
      </p:sp>
      <p:sp>
        <p:nvSpPr>
          <p:cNvPr id="314" name="Google Shape;3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82" name="Google Shape;38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99" name="Google Shape;39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7</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90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20" name="Google Shape;42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prueba y error hicimos diferentes selecciones para poder trabajar y </a:t>
            </a:r>
            <a:r>
              <a:rPr lang="es-AR" b="0" dirty="0">
                <a:solidFill>
                  <a:srgbClr val="000000"/>
                </a:solidFill>
                <a:effectLst/>
                <a:latin typeface="Consolas" panose="020B0609020204030204" pitchFamily="49" charset="0"/>
              </a:rPr>
              <a:t>correr el notebook con los recursos disponibles.</a:t>
            </a:r>
          </a:p>
          <a:p>
            <a:r>
              <a:rPr lang="es-AR" b="0" dirty="0">
                <a:solidFill>
                  <a:srgbClr val="000000"/>
                </a:solidFill>
                <a:effectLst/>
                <a:latin typeface="Consolas" panose="020B0609020204030204" pitchFamily="49" charset="0"/>
              </a:rPr>
              <a:t>Lo probamos con 20.000 y daba métricas muy bajas.</a:t>
            </a:r>
          </a:p>
          <a:p>
            <a:r>
              <a:rPr lang="es-AR" b="0" dirty="0">
                <a:solidFill>
                  <a:srgbClr val="000000"/>
                </a:solidFill>
                <a:effectLst/>
                <a:latin typeface="Consolas" panose="020B0609020204030204" pitchFamily="49" charset="0"/>
              </a:rPr>
              <a:t>Con 100.000 usuarios </a:t>
            </a:r>
            <a:r>
              <a:rPr lang="es-AR" b="0" dirty="0" err="1">
                <a:solidFill>
                  <a:srgbClr val="000000"/>
                </a:solidFill>
                <a:effectLst/>
                <a:latin typeface="Consolas" panose="020B0609020204030204" pitchFamily="49" charset="0"/>
              </a:rPr>
              <a:t>random</a:t>
            </a:r>
            <a:r>
              <a:rPr lang="es-AR" b="0" dirty="0">
                <a:solidFill>
                  <a:srgbClr val="000000"/>
                </a:solidFill>
                <a:effectLst/>
                <a:latin typeface="Consolas" panose="020B0609020204030204" pitchFamily="49" charset="0"/>
              </a:rPr>
              <a:t> dio error por falta de memoria. </a:t>
            </a:r>
          </a:p>
          <a:p>
            <a:r>
              <a:rPr lang="es-AR" b="0" dirty="0">
                <a:solidFill>
                  <a:srgbClr val="000000"/>
                </a:solidFill>
                <a:effectLst/>
                <a:latin typeface="Consolas" panose="020B0609020204030204" pitchFamily="49" charset="0"/>
              </a:rPr>
              <a:t>Finalmente nos quedamos con 40.000</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Trabajamos con las tablas anime y </a:t>
            </a:r>
            <a:r>
              <a:rPr lang="es-AR" b="0" dirty="0" err="1">
                <a:solidFill>
                  <a:srgbClr val="008000"/>
                </a:solidFill>
                <a:effectLst/>
                <a:latin typeface="Consolas" panose="020B0609020204030204" pitchFamily="49" charset="0"/>
              </a:rPr>
              <a:t>animelist</a:t>
            </a:r>
            <a:r>
              <a:rPr lang="es-AR" b="0" dirty="0">
                <a:solidFill>
                  <a:srgbClr val="008000"/>
                </a:solidFill>
                <a:effectLst/>
                <a:latin typeface="Consolas" panose="020B0609020204030204" pitchFamily="49" charset="0"/>
              </a:rPr>
              <a:t> unidas con </a:t>
            </a:r>
            <a:r>
              <a:rPr lang="es-AR" b="0" dirty="0" err="1">
                <a:solidFill>
                  <a:srgbClr val="008000"/>
                </a:solidFill>
                <a:effectLst/>
                <a:latin typeface="Consolas" panose="020B0609020204030204" pitchFamily="49" charset="0"/>
              </a:rPr>
              <a:t>merge</a:t>
            </a:r>
            <a:r>
              <a:rPr lang="es-AR" b="0" dirty="0">
                <a:solidFill>
                  <a:srgbClr val="008000"/>
                </a:solidFill>
                <a:effectLst/>
                <a:latin typeface="Consolas" panose="020B0609020204030204" pitchFamily="49" charset="0"/>
              </a:rPr>
              <a:t> mediante la clave </a:t>
            </a:r>
            <a:r>
              <a:rPr lang="es-AR" b="0" dirty="0" err="1">
                <a:solidFill>
                  <a:srgbClr val="008000"/>
                </a:solidFill>
                <a:effectLst/>
                <a:latin typeface="Consolas" panose="020B0609020204030204" pitchFamily="49" charset="0"/>
              </a:rPr>
              <a:t>anime_id</a:t>
            </a:r>
            <a:r>
              <a:rPr lang="es-AR" b="0" dirty="0">
                <a:solidFill>
                  <a:srgbClr val="008000"/>
                </a:solidFill>
                <a:effectLst/>
                <a:latin typeface="Consolas" panose="020B0609020204030204" pitchFamily="49" charset="0"/>
              </a:rPr>
              <a:t> (llamada MAL_ID en la tabla animé).</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Dividimos el </a:t>
            </a:r>
            <a:r>
              <a:rPr lang="es-AR" b="0" dirty="0" err="1">
                <a:solidFill>
                  <a:srgbClr val="008000"/>
                </a:solidFill>
                <a:effectLst/>
                <a:latin typeface="Consolas" panose="020B0609020204030204" pitchFamily="49" charset="0"/>
              </a:rPr>
              <a:t>DataFrame</a:t>
            </a:r>
            <a:r>
              <a:rPr lang="es-AR" b="0" dirty="0">
                <a:solidFill>
                  <a:srgbClr val="008000"/>
                </a:solidFill>
                <a:effectLst/>
                <a:latin typeface="Consolas" panose="020B0609020204030204" pitchFamily="49" charset="0"/>
              </a:rPr>
              <a:t> en </a:t>
            </a:r>
            <a:r>
              <a:rPr lang="es-AR" b="0" dirty="0" err="1">
                <a:solidFill>
                  <a:srgbClr val="008000"/>
                </a:solidFill>
                <a:effectLst/>
                <a:latin typeface="Consolas" panose="020B0609020204030204" pitchFamily="49" charset="0"/>
              </a:rPr>
              <a:t>train</a:t>
            </a:r>
            <a:r>
              <a:rPr lang="es-AR" b="0" dirty="0">
                <a:solidFill>
                  <a:srgbClr val="008000"/>
                </a:solidFill>
                <a:effectLst/>
                <a:latin typeface="Consolas" panose="020B0609020204030204" pitchFamily="49" charset="0"/>
              </a:rPr>
              <a:t> y test con una proporción 70-30</a:t>
            </a:r>
            <a:endParaRPr lang="es-AR" b="0" dirty="0">
              <a:solidFill>
                <a:srgbClr val="000000"/>
              </a:solidFill>
              <a:effectLst/>
              <a:latin typeface="Consolas" panose="020B0609020204030204" pitchFamily="49" charset="0"/>
            </a:endParaRPr>
          </a:p>
          <a:p>
            <a:endParaRPr lang="es-AR" b="0" dirty="0">
              <a:solidFill>
                <a:srgbClr val="000000"/>
              </a:solidFill>
              <a:effectLst/>
              <a:latin typeface="Consolas" panose="020B0609020204030204" pitchFamily="49" charset="0"/>
            </a:endParaRP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9</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19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dirty="0"/>
              <a:t>Realizamos el ejercicio usando los modelos </a:t>
            </a:r>
            <a:r>
              <a:rPr lang="es-AR" dirty="0" err="1"/>
              <a:t>AlternatingLeastSquares</a:t>
            </a:r>
            <a:r>
              <a:rPr lang="es-AR" dirty="0"/>
              <a:t> (ALS) y </a:t>
            </a:r>
            <a:r>
              <a:rPr lang="es-AR" dirty="0" err="1"/>
              <a:t>LightFM</a:t>
            </a:r>
            <a:r>
              <a:rPr lang="es-AR" dirty="0"/>
              <a:t>.</a:t>
            </a:r>
          </a:p>
          <a:p>
            <a:pPr marL="0" marR="0" lvl="0" indent="0" algn="l" rtl="0">
              <a:lnSpc>
                <a:spcPct val="100000"/>
              </a:lnSpc>
              <a:spcBef>
                <a:spcPts val="0"/>
              </a:spcBef>
              <a:spcAft>
                <a:spcPts val="0"/>
              </a:spcAft>
              <a:buSzPts val="1400"/>
              <a:buNone/>
            </a:pPr>
            <a:r>
              <a:rPr lang="es-AR" dirty="0"/>
              <a:t>Finalmente nos quedamos con </a:t>
            </a:r>
            <a:r>
              <a:rPr lang="es-AR" dirty="0" err="1"/>
              <a:t>LightFM</a:t>
            </a:r>
            <a:r>
              <a:rPr lang="es-AR" dirty="0"/>
              <a:t>.</a:t>
            </a:r>
          </a:p>
          <a:p>
            <a:pPr marL="0" marR="0" lvl="0" indent="0" algn="l" rtl="0">
              <a:lnSpc>
                <a:spcPct val="100000"/>
              </a:lnSpc>
              <a:spcBef>
                <a:spcPts val="0"/>
              </a:spcBef>
              <a:spcAft>
                <a:spcPts val="0"/>
              </a:spcAft>
              <a:buSzPts val="1400"/>
              <a:buNone/>
            </a:pPr>
            <a:r>
              <a:rPr lang="es-AR" dirty="0" err="1"/>
              <a:t>AlternatingLeastSquares</a:t>
            </a:r>
            <a:r>
              <a:rPr lang="es-AR" dirty="0"/>
              <a:t> (ALS) es un algoritmo de factorización de matrices que se utiliza para modelar la interacción entre usuarios e ítems en un sistema de recomendación. ALS es particularmente efectivo para manejar conjuntos de datos muy grandes y dispersos. Sin embargo, ALS no es muy efectivo para modelar interacciones no lineales entre usuarios e ítems.</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Por otro lado, </a:t>
            </a:r>
            <a:r>
              <a:rPr lang="es-AR" dirty="0" err="1"/>
              <a:t>LightFM</a:t>
            </a:r>
            <a:r>
              <a:rPr lang="es-AR" dirty="0"/>
              <a:t> es un algoritmo de recomendación híbrido que utiliza tanto la información del ítem como la información del usuario para hacer recomendaciones. </a:t>
            </a:r>
            <a:r>
              <a:rPr lang="es-AR" dirty="0" err="1"/>
              <a:t>LightFM</a:t>
            </a:r>
            <a:r>
              <a:rPr lang="es-AR" dirty="0"/>
              <a:t> es muy efectivo para manejar conjuntos de datos muy grandes y dispersos, y también es capaz de modelar interacciones no lineales entre usuarios e ítems. </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También ayudó que el ejemplo de métricas lo teníamos con </a:t>
            </a:r>
            <a:r>
              <a:rPr lang="es-AR" dirty="0" err="1"/>
              <a:t>LigtFM</a:t>
            </a:r>
            <a:r>
              <a:rPr lang="es-AR" dirty="0"/>
              <a:t>  🥳</a:t>
            </a:r>
          </a:p>
        </p:txBody>
      </p:sp>
      <p:sp>
        <p:nvSpPr>
          <p:cNvPr id="407" name="Google Shape;4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0309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2"/>
        <p:cNvGrpSpPr/>
        <p:nvPr/>
      </p:nvGrpSpPr>
      <p:grpSpPr>
        <a:xfrm>
          <a:off x="0" y="0"/>
          <a:ext cx="0" cy="0"/>
          <a:chOff x="0" y="0"/>
          <a:chExt cx="0" cy="0"/>
        </a:xfrm>
      </p:grpSpPr>
      <p:pic>
        <p:nvPicPr>
          <p:cNvPr id="63" name="Google Shape;63;p18"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64" name="Google Shape;64;p18"/>
          <p:cNvGrpSpPr/>
          <p:nvPr/>
        </p:nvGrpSpPr>
        <p:grpSpPr>
          <a:xfrm>
            <a:off x="0" y="0"/>
            <a:ext cx="2305051" cy="6858001"/>
            <a:chOff x="0" y="0"/>
            <a:chExt cx="2305051" cy="6858001"/>
          </a:xfrm>
        </p:grpSpPr>
        <p:sp>
          <p:nvSpPr>
            <p:cNvPr id="65" name="Google Shape;65;p18"/>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8"/>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71" name="Google Shape;71;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72" name="Google Shape;72;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74" name="Google Shape;74;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75" name="Google Shape;75;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78" name="Google Shape;78;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80" name="Google Shape;80;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83" name="Google Shape;83;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86" name="Google Shape;86;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88" name="Google Shape;88;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90" name="Google Shape;90;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92" name="Google Shape;92;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96" name="Google Shape;96;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97" name="Google Shape;97;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99" name="Google Shape;99;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100" name="Google Shape;100;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102" name="Google Shape;102;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104" name="Google Shape;104;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107" name="Google Shape;107;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109" name="Google Shape;109;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12" name="Google Shape;112;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13" name="Google Shape;113;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16" name="Google Shape;116;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18" name="Google Shape;118;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8"/>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8"/>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21" name="Google Shape;121;p18"/>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grpSp>
        <p:nvGrpSpPr>
          <p:cNvPr id="124" name="Google Shape;124;p18"/>
          <p:cNvGrpSpPr/>
          <p:nvPr/>
        </p:nvGrpSpPr>
        <p:grpSpPr>
          <a:xfrm>
            <a:off x="1252220" y="5987443"/>
            <a:ext cx="10193040" cy="1000125"/>
            <a:chOff x="1252220" y="5987443"/>
            <a:chExt cx="10193040" cy="1000125"/>
          </a:xfrm>
        </p:grpSpPr>
        <p:sp>
          <p:nvSpPr>
            <p:cNvPr id="125" name="Google Shape;125;p18"/>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126" name="Google Shape;126;p18" descr="Python (programming language) - Wikipedia"/>
            <p:cNvPicPr preferRelativeResize="0"/>
            <p:nvPr/>
          </p:nvPicPr>
          <p:blipFill rotWithShape="1">
            <a:blip r:embed="rId3">
              <a:alphaModFix amt="50000"/>
            </a:blip>
            <a:srcRect/>
            <a:stretch/>
          </p:blipFill>
          <p:spPr>
            <a:xfrm>
              <a:off x="1252220" y="6231515"/>
              <a:ext cx="670041" cy="734291"/>
            </a:xfrm>
            <a:prstGeom prst="rect">
              <a:avLst/>
            </a:prstGeom>
            <a:noFill/>
            <a:ln>
              <a:noFill/>
            </a:ln>
          </p:spPr>
        </p:pic>
        <p:pic>
          <p:nvPicPr>
            <p:cNvPr id="127" name="Google Shape;127;p18" descr="ÍCARO"/>
            <p:cNvPicPr preferRelativeResize="0"/>
            <p:nvPr/>
          </p:nvPicPr>
          <p:blipFill rotWithShape="1">
            <a:blip r:embed="rId4">
              <a:alphaModFix/>
            </a:blip>
            <a:srcRect/>
            <a:stretch/>
          </p:blipFill>
          <p:spPr>
            <a:xfrm>
              <a:off x="4873669" y="5987443"/>
              <a:ext cx="2476500" cy="10001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9"/>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82" name="Google Shape;182;p29"/>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3" name="Google Shape;183;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0"/>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9" name="Google Shape;189;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5" name="Google Shape;195;p31"/>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6" name="Google Shape;196;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
        <p:nvSpPr>
          <p:cNvPr id="199" name="Google Shape;199;p31"/>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200" name="Google Shape;200;p31"/>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04" name="Google Shape;204;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33"/>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3"/>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1" name="Google Shape;211;p33"/>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2" name="Google Shape;212;p33"/>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33"/>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33"/>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18" name="Google Shape;218;p33" descr="Interfaz de usuario gráfica&#10;&#10;Descripción generada automáticamente"/>
          <p:cNvPicPr preferRelativeResize="0"/>
          <p:nvPr/>
        </p:nvPicPr>
        <p:blipFill rotWithShape="1">
          <a:blip r:embed="rId2">
            <a:alphaModFix amt="20000"/>
          </a:blip>
          <a:srcRect/>
          <a:stretch/>
        </p:blipFill>
        <p:spPr>
          <a:xfrm>
            <a:off x="-44253" y="0"/>
            <a:ext cx="12251003"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34"/>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2" name="Google Shape;222;p34"/>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3" name="Google Shape;223;p34"/>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4" name="Google Shape;224;p34"/>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5" name="Google Shape;225;p3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6" name="Google Shape;226;p34"/>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7" name="Google Shape;227;p34"/>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8" name="Google Shape;228;p34"/>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9" name="Google Shape;229;p34"/>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30" name="Google Shape;230;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5"/>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6" name="Google Shape;236;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6"/>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42" name="Google Shape;242;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2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301" name="Google Shape;301;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1" name="Google Shape;131;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2"/>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7" name="Google Shape;137;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3"/>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3"/>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4" name="Google Shape;144;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4"/>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0" name="Google Shape;150;p24"/>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1" name="Google Shape;151;p24"/>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2" name="Google Shape;152;p24"/>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3" name="Google Shape;153;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1"/>
        <p:cNvGrpSpPr/>
        <p:nvPr/>
      </p:nvGrpSpPr>
      <p:grpSpPr>
        <a:xfrm>
          <a:off x="0" y="0"/>
          <a:ext cx="0" cy="0"/>
          <a:chOff x="0" y="0"/>
          <a:chExt cx="0" cy="0"/>
        </a:xfrm>
      </p:grpSpPr>
      <p:sp>
        <p:nvSpPr>
          <p:cNvPr id="162" name="Google Shape;162;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7"/>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8" name="Google Shape;168;p27"/>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8"/>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5" name="Google Shape;175;p28"/>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6" name="Google Shape;176;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7"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 name="Google Shape;11;p17"/>
          <p:cNvGrpSpPr/>
          <p:nvPr/>
        </p:nvGrpSpPr>
        <p:grpSpPr>
          <a:xfrm>
            <a:off x="-14288" y="0"/>
            <a:ext cx="12053888" cy="6858001"/>
            <a:chOff x="-14288" y="0"/>
            <a:chExt cx="12053888" cy="6858001"/>
          </a:xfrm>
        </p:grpSpPr>
        <p:grpSp>
          <p:nvGrpSpPr>
            <p:cNvPr id="12" name="Google Shape;12;p17"/>
            <p:cNvGrpSpPr/>
            <p:nvPr/>
          </p:nvGrpSpPr>
          <p:grpSpPr>
            <a:xfrm>
              <a:off x="-14288" y="0"/>
              <a:ext cx="1220788" cy="6858001"/>
              <a:chOff x="-14288" y="0"/>
              <a:chExt cx="1220788" cy="6858001"/>
            </a:xfrm>
          </p:grpSpPr>
          <p:sp>
            <p:nvSpPr>
              <p:cNvPr id="13" name="Google Shape;13;p17"/>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7"/>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7"/>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7" name="Google Shape;17;p17"/>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9" name="Google Shape;19;p17"/>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0" name="Google Shape;20;p17"/>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7"/>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3" name="Google Shape;23;p17"/>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17"/>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sm" len="sm"/>
                <a:tailEnd type="none" w="sm" len="sm"/>
              </a:ln>
            </p:spPr>
          </p:cxnSp>
          <p:sp>
            <p:nvSpPr>
              <p:cNvPr id="25" name="Google Shape;25;p17"/>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6" name="Google Shape;26;p17"/>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7" name="Google Shape;27;p17"/>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8" name="Google Shape;28;p17"/>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7"/>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7"/>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31" name="Google Shape;31;p17"/>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7"/>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33" name="Google Shape;33;p17"/>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7"/>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5" name="Google Shape;35;p17"/>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6" name="Google Shape;36;p17"/>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7"/>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9" name="Google Shape;39;p17"/>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17"/>
            <p:cNvGrpSpPr/>
            <p:nvPr/>
          </p:nvGrpSpPr>
          <p:grpSpPr>
            <a:xfrm>
              <a:off x="11364912" y="0"/>
              <a:ext cx="674688" cy="6848476"/>
              <a:chOff x="11364912" y="0"/>
              <a:chExt cx="674688" cy="6848476"/>
            </a:xfrm>
          </p:grpSpPr>
          <p:sp>
            <p:nvSpPr>
              <p:cNvPr id="41" name="Google Shape;41;p17"/>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42" name="Google Shape;42;p17"/>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7"/>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5" name="Google Shape;45;p17"/>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7"/>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7" name="Google Shape;47;p17"/>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7"/>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9" name="Google Shape;49;p17"/>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7"/>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 name="Google Shape;51;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56" name="Google Shape;56;p17" descr="Interfaz de usuario gráfica&#10;&#10;Descripción generada automáticamente"/>
          <p:cNvPicPr preferRelativeResize="0"/>
          <p:nvPr/>
        </p:nvPicPr>
        <p:blipFill rotWithShape="1">
          <a:blip r:embed="rId21">
            <a:alphaModFix amt="5000"/>
          </a:blip>
          <a:srcRect/>
          <a:stretch/>
        </p:blipFill>
        <p:spPr>
          <a:xfrm>
            <a:off x="-44253" y="0"/>
            <a:ext cx="12251003" cy="6858000"/>
          </a:xfrm>
          <a:prstGeom prst="rect">
            <a:avLst/>
          </a:prstGeom>
          <a:noFill/>
          <a:ln>
            <a:noFill/>
          </a:ln>
        </p:spPr>
      </p:pic>
      <p:grpSp>
        <p:nvGrpSpPr>
          <p:cNvPr id="57" name="Google Shape;57;p17"/>
          <p:cNvGrpSpPr/>
          <p:nvPr/>
        </p:nvGrpSpPr>
        <p:grpSpPr>
          <a:xfrm>
            <a:off x="1252220" y="5987443"/>
            <a:ext cx="10193040" cy="1000125"/>
            <a:chOff x="1252220" y="5987443"/>
            <a:chExt cx="10193040" cy="1000125"/>
          </a:xfrm>
        </p:grpSpPr>
        <p:sp>
          <p:nvSpPr>
            <p:cNvPr id="58" name="Google Shape;58;p17"/>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59" name="Google Shape;59;p17" descr="Python (programming language) - Wikipedia"/>
            <p:cNvPicPr preferRelativeResize="0"/>
            <p:nvPr/>
          </p:nvPicPr>
          <p:blipFill rotWithShape="1">
            <a:blip r:embed="rId22">
              <a:alphaModFix amt="50000"/>
            </a:blip>
            <a:srcRect/>
            <a:stretch/>
          </p:blipFill>
          <p:spPr>
            <a:xfrm>
              <a:off x="1252220" y="6231515"/>
              <a:ext cx="670041" cy="734291"/>
            </a:xfrm>
            <a:prstGeom prst="rect">
              <a:avLst/>
            </a:prstGeom>
            <a:noFill/>
            <a:ln>
              <a:noFill/>
            </a:ln>
          </p:spPr>
        </p:pic>
        <p:pic>
          <p:nvPicPr>
            <p:cNvPr id="60" name="Google Shape;60;p17" descr="ÍCARO"/>
            <p:cNvPicPr preferRelativeResize="0"/>
            <p:nvPr/>
          </p:nvPicPr>
          <p:blipFill rotWithShape="1">
            <a:blip r:embed="rId23">
              <a:alphaModFix/>
            </a:blip>
            <a:srcRect/>
            <a:stretch/>
          </p:blipFill>
          <p:spPr>
            <a:xfrm>
              <a:off x="4873669" y="5987443"/>
              <a:ext cx="2476500" cy="1000125"/>
            </a:xfrm>
            <a:prstGeom prst="rect">
              <a:avLst/>
            </a:prstGeom>
            <a:noFill/>
            <a:ln>
              <a:noFill/>
            </a:ln>
          </p:spPr>
        </p:pic>
      </p:grpSp>
      <p:sp>
        <p:nvSpPr>
          <p:cNvPr id="61" name="Google Shape;61;p17"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1123C2E2-E2E1-45F7-8D67-F4927AE23627}"/>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19"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247" name="Google Shape;247;p19"/>
          <p:cNvGrpSpPr/>
          <p:nvPr/>
        </p:nvGrpSpPr>
        <p:grpSpPr>
          <a:xfrm>
            <a:off x="-14288" y="0"/>
            <a:ext cx="12053888" cy="6858001"/>
            <a:chOff x="-14288" y="0"/>
            <a:chExt cx="12053888" cy="6858001"/>
          </a:xfrm>
        </p:grpSpPr>
        <p:grpSp>
          <p:nvGrpSpPr>
            <p:cNvPr id="248" name="Google Shape;248;p19"/>
            <p:cNvGrpSpPr/>
            <p:nvPr/>
          </p:nvGrpSpPr>
          <p:grpSpPr>
            <a:xfrm>
              <a:off x="-14288" y="0"/>
              <a:ext cx="1220788" cy="6858001"/>
              <a:chOff x="-14288" y="0"/>
              <a:chExt cx="1220788" cy="6858001"/>
            </a:xfrm>
          </p:grpSpPr>
          <p:sp>
            <p:nvSpPr>
              <p:cNvPr id="249" name="Google Shape;249;p19"/>
              <p:cNvSpPr/>
              <p:nvPr/>
            </p:nvSpPr>
            <p:spPr>
              <a:xfrm>
                <a:off x="114300" y="4763"/>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12161A"/>
                  </a:gs>
                </a:gsLst>
                <a:lin ang="5400000" scaled="0"/>
              </a:gradFill>
              <a:ln>
                <a:noFill/>
              </a:ln>
            </p:spPr>
          </p:sp>
          <p:sp>
            <p:nvSpPr>
              <p:cNvPr id="253" name="Google Shape;253;p1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12161A"/>
                  </a:gs>
                </a:gsLst>
                <a:lin ang="5400000" scaled="0"/>
              </a:gradFill>
              <a:ln>
                <a:noFill/>
              </a:ln>
            </p:spPr>
          </p:sp>
          <p:sp>
            <p:nvSpPr>
              <p:cNvPr id="255" name="Google Shape;255;p1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12161A"/>
                  </a:gs>
                </a:gsLst>
                <a:lin ang="5400000" scaled="0"/>
              </a:gradFill>
              <a:ln>
                <a:noFill/>
              </a:ln>
            </p:spPr>
          </p:sp>
          <p:sp>
            <p:nvSpPr>
              <p:cNvPr id="256" name="Google Shape;256;p1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12161A"/>
                  </a:gs>
                </a:gsLst>
                <a:lin ang="5400000" scaled="0"/>
              </a:gradFill>
              <a:ln>
                <a:noFill/>
              </a:ln>
            </p:spPr>
          </p:sp>
          <p:sp>
            <p:nvSpPr>
              <p:cNvPr id="259" name="Google Shape;259;p1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0" name="Google Shape;260;p19"/>
              <p:cNvCxnSpPr/>
              <p:nvPr/>
            </p:nvCxnSpPr>
            <p:spPr>
              <a:xfrm>
                <a:off x="-4763" y="9525"/>
                <a:ext cx="0" cy="0"/>
              </a:xfrm>
              <a:prstGeom prst="straightConnector1">
                <a:avLst/>
              </a:prstGeom>
              <a:gradFill>
                <a:gsLst>
                  <a:gs pos="0">
                    <a:schemeClr val="dk2"/>
                  </a:gs>
                  <a:gs pos="100000">
                    <a:srgbClr val="12161A"/>
                  </a:gs>
                </a:gsLst>
                <a:lin ang="5400000" scaled="0"/>
              </a:gradFill>
              <a:ln w="9525" cap="flat" cmpd="sng">
                <a:solidFill>
                  <a:srgbClr val="FFFFFF"/>
                </a:solidFill>
                <a:prstDash val="solid"/>
                <a:miter lim="800000"/>
                <a:headEnd type="none" w="sm" len="sm"/>
                <a:tailEnd type="none" w="sm" len="sm"/>
              </a:ln>
            </p:spPr>
          </p:cxnSp>
          <p:sp>
            <p:nvSpPr>
              <p:cNvPr id="261" name="Google Shape;261;p1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12161A"/>
                  </a:gs>
                </a:gsLst>
                <a:lin ang="5400000" scaled="0"/>
              </a:gradFill>
              <a:ln>
                <a:noFill/>
              </a:ln>
            </p:spPr>
          </p:sp>
          <p:sp>
            <p:nvSpPr>
              <p:cNvPr id="262" name="Google Shape;262;p1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12161A"/>
                  </a:gs>
                </a:gsLst>
                <a:lin ang="5400000" scaled="0"/>
              </a:gradFill>
              <a:ln>
                <a:noFill/>
              </a:ln>
            </p:spPr>
          </p:sp>
          <p:sp>
            <p:nvSpPr>
              <p:cNvPr id="263" name="Google Shape;263;p1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12161A"/>
                  </a:gs>
                </a:gsLst>
                <a:lin ang="5400000" scaled="0"/>
              </a:gradFill>
              <a:ln>
                <a:noFill/>
              </a:ln>
            </p:spPr>
          </p:sp>
          <p:sp>
            <p:nvSpPr>
              <p:cNvPr id="264" name="Google Shape;264;p1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9"/>
              <p:cNvSpPr/>
              <p:nvPr/>
            </p:nvSpPr>
            <p:spPr>
              <a:xfrm>
                <a:off x="133350" y="4662488"/>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12161A"/>
                  </a:gs>
                </a:gsLst>
                <a:lin ang="5400000" scaled="0"/>
              </a:gradFill>
              <a:ln>
                <a:noFill/>
              </a:ln>
            </p:spPr>
          </p:sp>
          <p:sp>
            <p:nvSpPr>
              <p:cNvPr id="267" name="Google Shape;267;p1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12161A"/>
                  </a:gs>
                </a:gsLst>
                <a:lin ang="5400000" scaled="0"/>
              </a:gradFill>
              <a:ln>
                <a:noFill/>
              </a:ln>
            </p:spPr>
          </p:sp>
          <p:sp>
            <p:nvSpPr>
              <p:cNvPr id="269" name="Google Shape;269;p1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12161A"/>
                  </a:gs>
                </a:gsLst>
                <a:lin ang="5400000" scaled="0"/>
              </a:gradFill>
              <a:ln>
                <a:noFill/>
              </a:ln>
            </p:spPr>
          </p:sp>
          <p:sp>
            <p:nvSpPr>
              <p:cNvPr id="271" name="Google Shape;271;p1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12161A"/>
                  </a:gs>
                </a:gsLst>
                <a:lin ang="5400000" scaled="0"/>
              </a:gradFill>
              <a:ln>
                <a:noFill/>
              </a:ln>
            </p:spPr>
          </p:sp>
          <p:sp>
            <p:nvSpPr>
              <p:cNvPr id="272" name="Google Shape;272;p1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12161A"/>
                  </a:gs>
                </a:gsLst>
                <a:lin ang="5400000" scaled="0"/>
              </a:gradFill>
              <a:ln>
                <a:noFill/>
              </a:ln>
            </p:spPr>
          </p:sp>
          <p:sp>
            <p:nvSpPr>
              <p:cNvPr id="275" name="Google Shape;275;p1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19"/>
            <p:cNvGrpSpPr/>
            <p:nvPr/>
          </p:nvGrpSpPr>
          <p:grpSpPr>
            <a:xfrm>
              <a:off x="11364912" y="0"/>
              <a:ext cx="674688" cy="6848476"/>
              <a:chOff x="11364912" y="0"/>
              <a:chExt cx="674688" cy="6848476"/>
            </a:xfrm>
          </p:grpSpPr>
          <p:sp>
            <p:nvSpPr>
              <p:cNvPr id="277" name="Google Shape;277;p1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dk2"/>
                  </a:gs>
                  <a:gs pos="100000">
                    <a:srgbClr val="12161A"/>
                  </a:gs>
                </a:gsLst>
                <a:lin ang="5400000" scaled="0"/>
              </a:gradFill>
              <a:ln>
                <a:noFill/>
              </a:ln>
            </p:spPr>
          </p:sp>
          <p:sp>
            <p:nvSpPr>
              <p:cNvPr id="278" name="Google Shape;278;p1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dk2"/>
                  </a:gs>
                  <a:gs pos="100000">
                    <a:srgbClr val="12161A"/>
                  </a:gs>
                </a:gsLst>
                <a:lin ang="5400000" scaled="0"/>
              </a:gradFill>
              <a:ln>
                <a:noFill/>
              </a:ln>
            </p:spPr>
          </p:sp>
          <p:sp>
            <p:nvSpPr>
              <p:cNvPr id="281" name="Google Shape;281;p1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dk2"/>
                  </a:gs>
                  <a:gs pos="100000">
                    <a:srgbClr val="12161A"/>
                  </a:gs>
                </a:gsLst>
                <a:lin ang="5400000" scaled="0"/>
              </a:gradFill>
              <a:ln>
                <a:noFill/>
              </a:ln>
            </p:spPr>
          </p:sp>
          <p:sp>
            <p:nvSpPr>
              <p:cNvPr id="283" name="Google Shape;283;p1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dk2"/>
                  </a:gs>
                  <a:gs pos="100000">
                    <a:srgbClr val="12161A"/>
                  </a:gs>
                </a:gsLst>
                <a:lin ang="5400000" scaled="0"/>
              </a:gradFill>
              <a:ln>
                <a:noFill/>
              </a:ln>
            </p:spPr>
          </p:sp>
          <p:sp>
            <p:nvSpPr>
              <p:cNvPr id="285" name="Google Shape;285;p1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9"/>
              <p:cNvSpPr/>
              <p:nvPr/>
            </p:nvSpPr>
            <p:spPr>
              <a:xfrm>
                <a:off x="11939587" y="6596063"/>
                <a:ext cx="23813" cy="252413"/>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7" name="Google Shape;287;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8" name="Google Shape;288;p1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0" name="Google Shape;29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1" name="Google Shape;29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92" name="Google Shape;292;p19" descr="Interfaz de usuario gráfica&#10;&#10;Descripción generada automáticamente"/>
          <p:cNvPicPr preferRelativeResize="0"/>
          <p:nvPr/>
        </p:nvPicPr>
        <p:blipFill rotWithShape="1">
          <a:blip r:embed="rId5">
            <a:alphaModFix amt="5000"/>
          </a:blip>
          <a:srcRect/>
          <a:stretch/>
        </p:blipFill>
        <p:spPr>
          <a:xfrm>
            <a:off x="-44253" y="0"/>
            <a:ext cx="12251003" cy="6858000"/>
          </a:xfrm>
          <a:prstGeom prst="rect">
            <a:avLst/>
          </a:prstGeom>
          <a:noFill/>
          <a:ln>
            <a:noFill/>
          </a:ln>
        </p:spPr>
      </p:pic>
      <p:grpSp>
        <p:nvGrpSpPr>
          <p:cNvPr id="293" name="Google Shape;293;p19"/>
          <p:cNvGrpSpPr/>
          <p:nvPr/>
        </p:nvGrpSpPr>
        <p:grpSpPr>
          <a:xfrm>
            <a:off x="1252220" y="5987443"/>
            <a:ext cx="10193040" cy="1000125"/>
            <a:chOff x="1252220" y="5987443"/>
            <a:chExt cx="10193040" cy="1000125"/>
          </a:xfrm>
        </p:grpSpPr>
        <p:sp>
          <p:nvSpPr>
            <p:cNvPr id="294" name="Google Shape;294;p19"/>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chemeClr val="dk1"/>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295" name="Google Shape;295;p19" descr="Python (programming language) - Wikipedia"/>
            <p:cNvPicPr preferRelativeResize="0"/>
            <p:nvPr/>
          </p:nvPicPr>
          <p:blipFill rotWithShape="1">
            <a:blip r:embed="rId6">
              <a:alphaModFix amt="50000"/>
            </a:blip>
            <a:srcRect/>
            <a:stretch/>
          </p:blipFill>
          <p:spPr>
            <a:xfrm>
              <a:off x="1252220" y="6231515"/>
              <a:ext cx="670041" cy="734291"/>
            </a:xfrm>
            <a:prstGeom prst="rect">
              <a:avLst/>
            </a:prstGeom>
            <a:noFill/>
            <a:ln>
              <a:noFill/>
            </a:ln>
          </p:spPr>
        </p:pic>
        <p:pic>
          <p:nvPicPr>
            <p:cNvPr id="296" name="Google Shape;296;p19" descr="ÍCARO"/>
            <p:cNvPicPr preferRelativeResize="0"/>
            <p:nvPr/>
          </p:nvPicPr>
          <p:blipFill rotWithShape="1">
            <a:blip r:embed="rId7">
              <a:alphaModFix/>
            </a:blip>
            <a:srcRect/>
            <a:stretch/>
          </p:blipFill>
          <p:spPr>
            <a:xfrm>
              <a:off x="4873669" y="5987443"/>
              <a:ext cx="2476500" cy="1000125"/>
            </a:xfrm>
            <a:prstGeom prst="rect">
              <a:avLst/>
            </a:prstGeom>
            <a:noFill/>
            <a:ln>
              <a:noFill/>
            </a:ln>
          </p:spPr>
        </p:pic>
      </p:grpSp>
      <p:sp>
        <p:nvSpPr>
          <p:cNvPr id="297" name="Google Shape;297;p19"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91BD32B2-A2AD-4B5F-8348-CE35DEE6A7E2}"/>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
          <p:cNvSpPr txBox="1">
            <a:spLocks noGrp="1"/>
          </p:cNvSpPr>
          <p:nvPr>
            <p:ph type="ctrTitle"/>
          </p:nvPr>
        </p:nvSpPr>
        <p:spPr>
          <a:xfrm>
            <a:off x="2396377" y="45491"/>
            <a:ext cx="8791575" cy="16557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ct val="100000"/>
              <a:buFont typeface="Twentieth Century"/>
              <a:buNone/>
            </a:pPr>
            <a:r>
              <a:rPr lang="es-AR" b="1" dirty="0">
                <a:solidFill>
                  <a:srgbClr val="F79B34"/>
                </a:solidFill>
                <a:latin typeface="Tw Cen MT" panose="020B0602020104020603" pitchFamily="34" charset="0"/>
              </a:rPr>
              <a:t>TRABAJO PRÁCTICO 3: </a:t>
            </a:r>
            <a:br>
              <a:rPr lang="es-AR" b="1" dirty="0">
                <a:latin typeface="Tw Cen MT" panose="020B0602020104020603" pitchFamily="34" charset="0"/>
              </a:rPr>
            </a:br>
            <a:r>
              <a:rPr lang="es-AR" dirty="0">
                <a:latin typeface="Tw Cen MT" panose="020B0602020104020603" pitchFamily="34" charset="0"/>
              </a:rPr>
              <a:t>Sistemas de recomendación.</a:t>
            </a:r>
            <a:endParaRPr dirty="0">
              <a:latin typeface="Tw Cen MT" panose="020B0602020104020603" pitchFamily="34" charset="0"/>
            </a:endParaRPr>
          </a:p>
        </p:txBody>
      </p:sp>
      <p:sp>
        <p:nvSpPr>
          <p:cNvPr id="309" name="Google Shape;309;p1"/>
          <p:cNvSpPr txBox="1">
            <a:spLocks noGrp="1"/>
          </p:cNvSpPr>
          <p:nvPr>
            <p:ph type="subTitle" idx="1"/>
          </p:nvPr>
        </p:nvSpPr>
        <p:spPr>
          <a:xfrm>
            <a:off x="2396452" y="4846138"/>
            <a:ext cx="8791500" cy="1655700"/>
          </a:xfrm>
          <a:prstGeom prst="rect">
            <a:avLst/>
          </a:prstGeom>
          <a:noFill/>
          <a:ln>
            <a:noFill/>
          </a:ln>
        </p:spPr>
        <p:txBody>
          <a:bodyPr spcFirstLastPara="1" wrap="square" lIns="91425" tIns="45700" rIns="91425" bIns="45700" anchor="t" anchorCtr="0">
            <a:normAutofit/>
          </a:bodyPr>
          <a:lstStyle/>
          <a:p>
            <a:pPr marL="0" lvl="0" indent="0" algn="r" rtl="0">
              <a:lnSpc>
                <a:spcPct val="120000"/>
              </a:lnSpc>
              <a:spcBef>
                <a:spcPts val="0"/>
              </a:spcBef>
              <a:spcAft>
                <a:spcPts val="0"/>
              </a:spcAft>
              <a:buClr>
                <a:schemeClr val="lt2"/>
              </a:buClr>
              <a:buSzPts val="2500"/>
              <a:buNone/>
            </a:pPr>
            <a:endParaRPr dirty="0">
              <a:solidFill>
                <a:srgbClr val="E3E9EC"/>
              </a:solidFill>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NADIA MICKAELA MOYANO</a:t>
            </a:r>
            <a:endParaRPr dirty="0">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GONZALO ERNESTO DOMINGO</a:t>
            </a:r>
            <a:endParaRPr dirty="0">
              <a:solidFill>
                <a:srgbClr val="E3E9EC"/>
              </a:solidFill>
              <a:latin typeface="Tw Cen MT" panose="020B0602020104020603" pitchFamily="34" charset="0"/>
            </a:endParaRPr>
          </a:p>
        </p:txBody>
      </p:sp>
      <p:pic>
        <p:nvPicPr>
          <p:cNvPr id="1026" name="Picture 2" descr="Cover image">
            <a:extLst>
              <a:ext uri="{FF2B5EF4-FFF2-40B4-BE49-F238E27FC236}">
                <a16:creationId xmlns:a16="http://schemas.microsoft.com/office/drawing/2014/main" id="{B63756E4-DED2-40D1-A197-B55295FB9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5501"/>
            <a:ext cx="12192000" cy="2560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7" name="Imagen 6">
            <a:extLst>
              <a:ext uri="{FF2B5EF4-FFF2-40B4-BE49-F238E27FC236}">
                <a16:creationId xmlns:a16="http://schemas.microsoft.com/office/drawing/2014/main" id="{B81EB5E5-0DFD-4618-A63F-74C420C29EF6}"/>
              </a:ext>
            </a:extLst>
          </p:cNvPr>
          <p:cNvPicPr>
            <a:picLocks noChangeAspect="1"/>
          </p:cNvPicPr>
          <p:nvPr/>
        </p:nvPicPr>
        <p:blipFill>
          <a:blip r:embed="rId3"/>
          <a:stretch>
            <a:fillRect/>
          </a:stretch>
        </p:blipFill>
        <p:spPr>
          <a:xfrm>
            <a:off x="0" y="745818"/>
            <a:ext cx="12192000" cy="5366363"/>
          </a:xfrm>
          <a:prstGeom prst="rect">
            <a:avLst/>
          </a:prstGeom>
        </p:spPr>
      </p:pic>
    </p:spTree>
    <p:extLst>
      <p:ext uri="{BB962C8B-B14F-4D97-AF65-F5344CB8AC3E}">
        <p14:creationId xmlns:p14="http://schemas.microsoft.com/office/powerpoint/2010/main" val="304768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4C2D1A-F7BB-4079-983D-26E59E7C003A}"/>
              </a:ext>
            </a:extLst>
          </p:cNvPr>
          <p:cNvPicPr>
            <a:picLocks noChangeAspect="1"/>
          </p:cNvPicPr>
          <p:nvPr/>
        </p:nvPicPr>
        <p:blipFill>
          <a:blip r:embed="rId3"/>
          <a:stretch>
            <a:fillRect/>
          </a:stretch>
        </p:blipFill>
        <p:spPr>
          <a:xfrm>
            <a:off x="0" y="0"/>
            <a:ext cx="12192000" cy="2543530"/>
          </a:xfrm>
          <a:prstGeom prst="rect">
            <a:avLst/>
          </a:prstGeom>
        </p:spPr>
      </p:pic>
      <p:pic>
        <p:nvPicPr>
          <p:cNvPr id="7" name="Imagen 6">
            <a:extLst>
              <a:ext uri="{FF2B5EF4-FFF2-40B4-BE49-F238E27FC236}">
                <a16:creationId xmlns:a16="http://schemas.microsoft.com/office/drawing/2014/main" id="{CE4AAB21-69FE-45F6-932E-B6750177338E}"/>
              </a:ext>
            </a:extLst>
          </p:cNvPr>
          <p:cNvPicPr>
            <a:picLocks noChangeAspect="1"/>
          </p:cNvPicPr>
          <p:nvPr/>
        </p:nvPicPr>
        <p:blipFill>
          <a:blip r:embed="rId4"/>
          <a:stretch>
            <a:fillRect/>
          </a:stretch>
        </p:blipFill>
        <p:spPr>
          <a:xfrm>
            <a:off x="0" y="2490656"/>
            <a:ext cx="12192000" cy="2103115"/>
          </a:xfrm>
          <a:prstGeom prst="rect">
            <a:avLst/>
          </a:prstGeom>
        </p:spPr>
      </p:pic>
      <p:pic>
        <p:nvPicPr>
          <p:cNvPr id="9" name="Imagen 8">
            <a:extLst>
              <a:ext uri="{FF2B5EF4-FFF2-40B4-BE49-F238E27FC236}">
                <a16:creationId xmlns:a16="http://schemas.microsoft.com/office/drawing/2014/main" id="{F75BB0EF-BC1D-41F0-819F-FE6AA945CF1F}"/>
              </a:ext>
            </a:extLst>
          </p:cNvPr>
          <p:cNvPicPr>
            <a:picLocks noChangeAspect="1"/>
          </p:cNvPicPr>
          <p:nvPr/>
        </p:nvPicPr>
        <p:blipFill>
          <a:blip r:embed="rId5"/>
          <a:stretch>
            <a:fillRect/>
          </a:stretch>
        </p:blipFill>
        <p:spPr>
          <a:xfrm>
            <a:off x="-1" y="4593771"/>
            <a:ext cx="12191999" cy="2264229"/>
          </a:xfrm>
          <a:prstGeom prst="rect">
            <a:avLst/>
          </a:prstGeom>
        </p:spPr>
      </p:pic>
    </p:spTree>
    <p:extLst>
      <p:ext uri="{BB962C8B-B14F-4D97-AF65-F5344CB8AC3E}">
        <p14:creationId xmlns:p14="http://schemas.microsoft.com/office/powerpoint/2010/main" val="32318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24010F-D24F-4251-A833-92753FA698EB}"/>
              </a:ext>
            </a:extLst>
          </p:cNvPr>
          <p:cNvPicPr>
            <a:picLocks noChangeAspect="1"/>
          </p:cNvPicPr>
          <p:nvPr/>
        </p:nvPicPr>
        <p:blipFill>
          <a:blip r:embed="rId3">
            <a:duotone>
              <a:prstClr val="black"/>
              <a:srgbClr val="002060">
                <a:tint val="45000"/>
                <a:satMod val="400000"/>
              </a:srgbClr>
            </a:duotone>
          </a:blip>
          <a:stretch>
            <a:fillRect/>
          </a:stretch>
        </p:blipFill>
        <p:spPr>
          <a:xfrm>
            <a:off x="9852794" y="0"/>
            <a:ext cx="2339206" cy="2014396"/>
          </a:xfrm>
          <a:prstGeom prst="rect">
            <a:avLst/>
          </a:prstGeom>
        </p:spPr>
      </p:pic>
      <p:sp>
        <p:nvSpPr>
          <p:cNvPr id="7" name="Google Shape;423;p10">
            <a:extLst>
              <a:ext uri="{FF2B5EF4-FFF2-40B4-BE49-F238E27FC236}">
                <a16:creationId xmlns:a16="http://schemas.microsoft.com/office/drawing/2014/main" id="{1AA4240E-CA48-45DA-B9B1-B4C328093E8B}"/>
              </a:ext>
            </a:extLst>
          </p:cNvPr>
          <p:cNvSpPr txBox="1"/>
          <p:nvPr/>
        </p:nvSpPr>
        <p:spPr>
          <a:xfrm>
            <a:off x="471949" y="2290102"/>
            <a:ext cx="11491428" cy="3277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usuarios y 10 épocas | MAP = 0,05231</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usuarios y 100 épocas | MAP = 0,04187 (minutos vs horas)</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100.000 usuarios nos dio error de memoria</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40.000 usuarios y 10 épocas | MAP = 0,06255</a:t>
            </a:r>
          </a:p>
          <a:p>
            <a:pPr marL="0" marR="0" lvl="0" indent="0" algn="l" rtl="0">
              <a:lnSpc>
                <a:spcPct val="100000"/>
              </a:lnSpc>
              <a:spcBef>
                <a:spcPts val="0"/>
              </a:spcBef>
              <a:spcAft>
                <a:spcPts val="0"/>
              </a:spcAft>
              <a:buNone/>
            </a:pPr>
            <a:endParaRPr lang="es-ES" sz="1100" dirty="0">
              <a:latin typeface="Tw Cen MT" panose="020B0602020104020603" pitchFamily="34" charset="0"/>
            </a:endParaRPr>
          </a:p>
        </p:txBody>
      </p:sp>
      <p:sp>
        <p:nvSpPr>
          <p:cNvPr id="8" name="Google Shape;374;p3">
            <a:extLst>
              <a:ext uri="{FF2B5EF4-FFF2-40B4-BE49-F238E27FC236}">
                <a16:creationId xmlns:a16="http://schemas.microsoft.com/office/drawing/2014/main" id="{C66DF0CB-A331-4F20-BDFA-8CD978EA3409}"/>
              </a:ext>
            </a:extLst>
          </p:cNvPr>
          <p:cNvSpPr txBox="1">
            <a:spLocks/>
          </p:cNvSpPr>
          <p:nvPr/>
        </p:nvSpPr>
        <p:spPr>
          <a:xfrm>
            <a:off x="1141413" y="176981"/>
            <a:ext cx="7222200" cy="114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3100"/>
            </a:pPr>
            <a:r>
              <a:rPr lang="es-AR" dirty="0">
                <a:solidFill>
                  <a:srgbClr val="FFD966"/>
                </a:solidFill>
                <a:latin typeface="Tw Cen MT" panose="020B0602020104020603" pitchFamily="34" charset="0"/>
              </a:rPr>
              <a:t>Métricas del modelo</a:t>
            </a:r>
            <a:br>
              <a:rPr lang="es-AR" dirty="0">
                <a:solidFill>
                  <a:srgbClr val="FFD966"/>
                </a:solidFill>
                <a:latin typeface="Tw Cen MT" panose="020B0602020104020603" pitchFamily="34" charset="0"/>
              </a:rPr>
            </a:br>
            <a:r>
              <a:rPr lang="es-AR" dirty="0">
                <a:solidFill>
                  <a:srgbClr val="FFD966"/>
                </a:solidFill>
                <a:latin typeface="Tw Cen MT" panose="020B0602020104020603" pitchFamily="34" charset="0"/>
              </a:rPr>
              <a:t>MAP (Mean </a:t>
            </a:r>
            <a:r>
              <a:rPr lang="es-AR" dirty="0" err="1">
                <a:solidFill>
                  <a:srgbClr val="FFD966"/>
                </a:solidFill>
                <a:latin typeface="Tw Cen MT" panose="020B0602020104020603" pitchFamily="34" charset="0"/>
              </a:rPr>
              <a:t>Average</a:t>
            </a:r>
            <a:r>
              <a:rPr lang="es-AR" dirty="0">
                <a:solidFill>
                  <a:srgbClr val="FFD966"/>
                </a:solidFill>
                <a:latin typeface="Tw Cen MT" panose="020B0602020104020603" pitchFamily="34" charset="0"/>
              </a:rPr>
              <a:t> </a:t>
            </a:r>
            <a:r>
              <a:rPr lang="es-AR" dirty="0" err="1">
                <a:solidFill>
                  <a:srgbClr val="FFD966"/>
                </a:solidFill>
                <a:latin typeface="Tw Cen MT" panose="020B0602020104020603" pitchFamily="34" charset="0"/>
              </a:rPr>
              <a:t>Precision</a:t>
            </a:r>
            <a:r>
              <a:rPr lang="es-AR" dirty="0">
                <a:solidFill>
                  <a:srgbClr val="FFD966"/>
                </a:solidFill>
                <a:latin typeface="Tw Cen MT" panose="020B0602020104020603" pitchFamily="34" charset="0"/>
              </a:rPr>
              <a:t>)</a:t>
            </a:r>
          </a:p>
        </p:txBody>
      </p:sp>
    </p:spTree>
    <p:extLst>
      <p:ext uri="{BB962C8B-B14F-4D97-AF65-F5344CB8AC3E}">
        <p14:creationId xmlns:p14="http://schemas.microsoft.com/office/powerpoint/2010/main" val="90747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grpSp>
        <p:nvGrpSpPr>
          <p:cNvPr id="316" name="Google Shape;316;p3"/>
          <p:cNvGrpSpPr/>
          <p:nvPr/>
        </p:nvGrpSpPr>
        <p:grpSpPr>
          <a:xfrm>
            <a:off x="-6100" y="-11384"/>
            <a:ext cx="1220788" cy="6858001"/>
            <a:chOff x="-14288" y="0"/>
            <a:chExt cx="1220788" cy="6858001"/>
          </a:xfrm>
        </p:grpSpPr>
        <p:sp>
          <p:nvSpPr>
            <p:cNvPr id="317" name="Google Shape;317;p3"/>
            <p:cNvSpPr/>
            <p:nvPr/>
          </p:nvSpPr>
          <p:spPr>
            <a:xfrm>
              <a:off x="114300" y="4763"/>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8" name="Google Shape;31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9" name="Google Shape;31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0" name="Google Shape;32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0BFC7"/>
                </a:gs>
              </a:gsLst>
              <a:lin ang="5400000" scaled="0"/>
            </a:gradFill>
            <a:ln>
              <a:noFill/>
            </a:ln>
          </p:spPr>
        </p:sp>
        <p:sp>
          <p:nvSpPr>
            <p:cNvPr id="321" name="Google Shape;32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2" name="Google Shape;32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0BFC7"/>
                </a:gs>
              </a:gsLst>
              <a:lin ang="5400000" scaled="0"/>
            </a:gradFill>
            <a:ln>
              <a:noFill/>
            </a:ln>
          </p:spPr>
        </p:sp>
        <p:sp>
          <p:nvSpPr>
            <p:cNvPr id="323" name="Google Shape;32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0BFC7"/>
                </a:gs>
              </a:gsLst>
              <a:lin ang="5400000" scaled="0"/>
            </a:gradFill>
            <a:ln>
              <a:noFill/>
            </a:ln>
          </p:spPr>
        </p:sp>
        <p:sp>
          <p:nvSpPr>
            <p:cNvPr id="324" name="Google Shape;32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5" name="Google Shape;32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6" name="Google Shape;32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0BFC7"/>
                </a:gs>
              </a:gsLst>
              <a:lin ang="5400000" scaled="0"/>
            </a:gradFill>
            <a:ln>
              <a:noFill/>
            </a:ln>
          </p:spPr>
        </p:sp>
        <p:sp>
          <p:nvSpPr>
            <p:cNvPr id="327" name="Google Shape;32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28" name="Google Shape;328;p3"/>
            <p:cNvCxnSpPr/>
            <p:nvPr/>
          </p:nvCxnSpPr>
          <p:spPr>
            <a:xfrm>
              <a:off x="-4763" y="9525"/>
              <a:ext cx="0" cy="0"/>
            </a:xfrm>
            <a:prstGeom prst="straightConnector1">
              <a:avLst/>
            </a:prstGeom>
            <a:gradFill>
              <a:gsLst>
                <a:gs pos="0">
                  <a:schemeClr val="dk2"/>
                </a:gs>
                <a:gs pos="100000">
                  <a:srgbClr val="B0BFC7"/>
                </a:gs>
              </a:gsLst>
              <a:lin ang="5400000" scaled="0"/>
            </a:gradFill>
            <a:ln w="9525" cap="flat" cmpd="sng">
              <a:solidFill>
                <a:srgbClr val="FFFFFF"/>
              </a:solidFill>
              <a:prstDash val="solid"/>
              <a:miter lim="800000"/>
              <a:headEnd type="none" w="sm" len="sm"/>
              <a:tailEnd type="none" w="sm" len="sm"/>
            </a:ln>
          </p:spPr>
        </p:cxnSp>
        <p:sp>
          <p:nvSpPr>
            <p:cNvPr id="329" name="Google Shape;32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0BFC7"/>
                </a:gs>
              </a:gsLst>
              <a:lin ang="5400000" scaled="0"/>
            </a:gradFill>
            <a:ln>
              <a:noFill/>
            </a:ln>
          </p:spPr>
        </p:sp>
        <p:sp>
          <p:nvSpPr>
            <p:cNvPr id="330" name="Google Shape;33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0BFC7"/>
                </a:gs>
              </a:gsLst>
              <a:lin ang="5400000" scaled="0"/>
            </a:gradFill>
            <a:ln>
              <a:noFill/>
            </a:ln>
          </p:spPr>
        </p:sp>
        <p:sp>
          <p:nvSpPr>
            <p:cNvPr id="331" name="Google Shape;33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0BFC7"/>
                </a:gs>
              </a:gsLst>
              <a:lin ang="5400000" scaled="0"/>
            </a:gradFill>
            <a:ln>
              <a:noFill/>
            </a:ln>
          </p:spPr>
        </p:sp>
        <p:sp>
          <p:nvSpPr>
            <p:cNvPr id="332" name="Google Shape;33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3" name="Google Shape;333;p3"/>
            <p:cNvSpPr/>
            <p:nvPr/>
          </p:nvSpPr>
          <p:spPr>
            <a:xfrm>
              <a:off x="133350" y="4662488"/>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4" name="Google Shape;33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0BFC7"/>
                </a:gs>
              </a:gsLst>
              <a:lin ang="5400000" scaled="0"/>
            </a:gradFill>
            <a:ln>
              <a:noFill/>
            </a:ln>
          </p:spPr>
        </p:sp>
        <p:sp>
          <p:nvSpPr>
            <p:cNvPr id="335" name="Google Shape;33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6" name="Google Shape;33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0BFC7"/>
                </a:gs>
              </a:gsLst>
              <a:lin ang="5400000" scaled="0"/>
            </a:gradFill>
            <a:ln>
              <a:noFill/>
            </a:ln>
          </p:spPr>
        </p:sp>
        <p:sp>
          <p:nvSpPr>
            <p:cNvPr id="337" name="Google Shape;33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8" name="Google Shape;33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0BFC7"/>
                </a:gs>
              </a:gsLst>
              <a:lin ang="5400000" scaled="0"/>
            </a:gradFill>
            <a:ln>
              <a:noFill/>
            </a:ln>
          </p:spPr>
        </p:sp>
        <p:sp>
          <p:nvSpPr>
            <p:cNvPr id="339" name="Google Shape;33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0BFC7"/>
                </a:gs>
              </a:gsLst>
              <a:lin ang="5400000" scaled="0"/>
            </a:gradFill>
            <a:ln>
              <a:noFill/>
            </a:ln>
          </p:spPr>
        </p:sp>
        <p:sp>
          <p:nvSpPr>
            <p:cNvPr id="340" name="Google Shape;34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1" name="Google Shape;34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2" name="Google Shape;34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0BFC7"/>
                </a:gs>
              </a:gsLst>
              <a:lin ang="5400000" scaled="0"/>
            </a:gradFill>
            <a:ln>
              <a:noFill/>
            </a:ln>
          </p:spPr>
        </p:sp>
        <p:sp>
          <p:nvSpPr>
            <p:cNvPr id="343" name="Google Shape;34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pic>
        <p:nvPicPr>
          <p:cNvPr id="344" name="Google Shape;344;p3"/>
          <p:cNvPicPr preferRelativeResize="0"/>
          <p:nvPr/>
        </p:nvPicPr>
        <p:blipFill rotWithShape="1">
          <a:blip r:embed="rId3">
            <a:alphaModFix/>
          </a:blip>
          <a:srcRect/>
          <a:stretch/>
        </p:blipFill>
        <p:spPr>
          <a:xfrm>
            <a:off x="1190" y="-2"/>
            <a:ext cx="4061525" cy="6858001"/>
          </a:xfrm>
          <a:prstGeom prst="rect">
            <a:avLst/>
          </a:prstGeom>
          <a:noFill/>
          <a:ln>
            <a:noFill/>
          </a:ln>
        </p:spPr>
      </p:pic>
      <p:sp>
        <p:nvSpPr>
          <p:cNvPr id="345" name="Google Shape;345;p3"/>
          <p:cNvSpPr/>
          <p:nvPr/>
        </p:nvSpPr>
        <p:spPr>
          <a:xfrm>
            <a:off x="0" y="1850"/>
            <a:ext cx="12192000" cy="6858000"/>
          </a:xfrm>
          <a:prstGeom prst="rect">
            <a:avLst/>
          </a:prstGeom>
          <a:blipFill rotWithShape="1">
            <a:blip r:embed="rId4">
              <a:alphaModFix/>
            </a:blip>
            <a:stretch>
              <a:fillRect/>
            </a:stretch>
          </a:blipFill>
          <a:ln>
            <a:noFill/>
          </a:ln>
          <a:effectLst>
            <a:outerShdw blurRad="76200" dist="38100" algn="l"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 Cen MT" panose="020B0602020104020603" pitchFamily="34" charset="0"/>
              <a:ea typeface="Twentieth Century"/>
              <a:cs typeface="Twentieth Century"/>
              <a:sym typeface="Twentieth Century"/>
            </a:endParaRPr>
          </a:p>
        </p:txBody>
      </p:sp>
      <p:grpSp>
        <p:nvGrpSpPr>
          <p:cNvPr id="346" name="Google Shape;346;p3"/>
          <p:cNvGrpSpPr/>
          <p:nvPr/>
        </p:nvGrpSpPr>
        <p:grpSpPr>
          <a:xfrm>
            <a:off x="1190" y="-9998"/>
            <a:ext cx="1220788" cy="6858001"/>
            <a:chOff x="-14288" y="0"/>
            <a:chExt cx="1220788" cy="6858001"/>
          </a:xfrm>
        </p:grpSpPr>
        <p:sp>
          <p:nvSpPr>
            <p:cNvPr id="347" name="Google Shape;347;p3"/>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8" name="Google Shape;34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9" name="Google Shape;34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0" name="Google Shape;35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351" name="Google Shape;35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2" name="Google Shape;35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353" name="Google Shape;35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354" name="Google Shape;35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5" name="Google Shape;35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6" name="Google Shape;35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357" name="Google Shape;35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58" name="Google Shape;358;p3"/>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sm" len="sm"/>
              <a:tailEnd type="none" w="sm" len="sm"/>
            </a:ln>
          </p:spPr>
        </p:cxnSp>
        <p:sp>
          <p:nvSpPr>
            <p:cNvPr id="359" name="Google Shape;35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360" name="Google Shape;36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361" name="Google Shape;36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62" name="Google Shape;36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3" name="Google Shape;363;p3"/>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4" name="Google Shape;36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65" name="Google Shape;36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6" name="Google Shape;36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367" name="Google Shape;36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8" name="Google Shape;36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369" name="Google Shape;36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370" name="Google Shape;37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1" name="Google Shape;37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2" name="Google Shape;37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373" name="Google Shape;37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sp>
        <p:nvSpPr>
          <p:cNvPr id="374" name="Google Shape;374;p3"/>
          <p:cNvSpPr txBox="1">
            <a:spLocks noGrp="1"/>
          </p:cNvSpPr>
          <p:nvPr>
            <p:ph type="title"/>
          </p:nvPr>
        </p:nvSpPr>
        <p:spPr>
          <a:xfrm>
            <a:off x="2740288" y="213273"/>
            <a:ext cx="7222200" cy="114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100"/>
              <a:buFont typeface="Twentieth Century"/>
              <a:buNone/>
            </a:pPr>
            <a:r>
              <a:rPr lang="es-AR" sz="3200" dirty="0">
                <a:solidFill>
                  <a:srgbClr val="FFD966"/>
                </a:solidFill>
                <a:latin typeface="Tw Cen MT" panose="020B0602020104020603" pitchFamily="34" charset="0"/>
              </a:rPr>
              <a:t>DESCRIPCIÓN DEL CONJUNTO DE DATOS</a:t>
            </a:r>
            <a:endParaRPr dirty="0">
              <a:solidFill>
                <a:srgbClr val="FFD966"/>
              </a:solidFill>
              <a:latin typeface="Tw Cen MT" panose="020B0602020104020603" pitchFamily="34" charset="0"/>
            </a:endParaRPr>
          </a:p>
        </p:txBody>
      </p:sp>
      <p:graphicFrame>
        <p:nvGraphicFramePr>
          <p:cNvPr id="4" name="Diagrama 3">
            <a:extLst>
              <a:ext uri="{FF2B5EF4-FFF2-40B4-BE49-F238E27FC236}">
                <a16:creationId xmlns:a16="http://schemas.microsoft.com/office/drawing/2014/main" id="{95DF8865-857C-4929-A678-B5CDC00519B3}"/>
              </a:ext>
            </a:extLst>
          </p:cNvPr>
          <p:cNvGraphicFramePr/>
          <p:nvPr>
            <p:extLst>
              <p:ext uri="{D42A27DB-BD31-4B8C-83A1-F6EECF244321}">
                <p14:modId xmlns:p14="http://schemas.microsoft.com/office/powerpoint/2010/main" val="822536396"/>
              </p:ext>
            </p:extLst>
          </p:nvPr>
        </p:nvGraphicFramePr>
        <p:xfrm>
          <a:off x="1131197" y="1082404"/>
          <a:ext cx="10549378" cy="57363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17" name="Imagen 16">
            <a:extLst>
              <a:ext uri="{FF2B5EF4-FFF2-40B4-BE49-F238E27FC236}">
                <a16:creationId xmlns:a16="http://schemas.microsoft.com/office/drawing/2014/main" id="{783EC430-4CFC-47AB-B766-1D426E8D93A1}"/>
              </a:ext>
            </a:extLst>
          </p:cNvPr>
          <p:cNvPicPr>
            <a:picLocks noChangeAspect="1"/>
          </p:cNvPicPr>
          <p:nvPr/>
        </p:nvPicPr>
        <p:blipFill>
          <a:blip r:embed="rId3"/>
          <a:stretch>
            <a:fillRect/>
          </a:stretch>
        </p:blipFill>
        <p:spPr>
          <a:xfrm>
            <a:off x="-1" y="0"/>
            <a:ext cx="12192001"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Imagen 4">
            <a:extLst>
              <a:ext uri="{FF2B5EF4-FFF2-40B4-BE49-F238E27FC236}">
                <a16:creationId xmlns:a16="http://schemas.microsoft.com/office/drawing/2014/main" id="{FE1FFA60-A0D8-4084-970E-8ADF104D66B6}"/>
              </a:ext>
            </a:extLst>
          </p:cNvPr>
          <p:cNvPicPr>
            <a:picLocks noChangeAspect="1"/>
          </p:cNvPicPr>
          <p:nvPr/>
        </p:nvPicPr>
        <p:blipFill>
          <a:blip r:embed="rId3"/>
          <a:stretch>
            <a:fillRect/>
          </a:stretch>
        </p:blipFill>
        <p:spPr>
          <a:xfrm>
            <a:off x="0" y="-71006"/>
            <a:ext cx="12192000" cy="69290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3894CB-FC22-4010-AC3F-72FC9C2307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28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 name="Imagen 3">
            <a:extLst>
              <a:ext uri="{FF2B5EF4-FFF2-40B4-BE49-F238E27FC236}">
                <a16:creationId xmlns:a16="http://schemas.microsoft.com/office/drawing/2014/main" id="{F16CB9AB-282E-428E-909E-145F43135B83}"/>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F565C-8A68-4843-8671-B455FC693E7E}"/>
              </a:ext>
            </a:extLst>
          </p:cNvPr>
          <p:cNvSpPr>
            <a:spLocks noGrp="1"/>
          </p:cNvSpPr>
          <p:nvPr>
            <p:ph type="title"/>
          </p:nvPr>
        </p:nvSpPr>
        <p:spPr/>
        <p:txBody>
          <a:bodyPr/>
          <a:lstStyle/>
          <a:p>
            <a:endParaRPr lang="es-AR"/>
          </a:p>
        </p:txBody>
      </p:sp>
      <p:sp>
        <p:nvSpPr>
          <p:cNvPr id="3" name="Marcador de texto 2">
            <a:extLst>
              <a:ext uri="{FF2B5EF4-FFF2-40B4-BE49-F238E27FC236}">
                <a16:creationId xmlns:a16="http://schemas.microsoft.com/office/drawing/2014/main" id="{75A1FF62-E785-4CF0-B0DB-4D8AA01ECED7}"/>
              </a:ext>
            </a:extLst>
          </p:cNvPr>
          <p:cNvSpPr>
            <a:spLocks noGrp="1"/>
          </p:cNvSpPr>
          <p:nvPr>
            <p:ph type="body" idx="1"/>
          </p:nvPr>
        </p:nvSpPr>
        <p:spPr/>
        <p:txBody>
          <a:bodyPr/>
          <a:lstStyle/>
          <a:p>
            <a:endParaRPr lang="es-AR"/>
          </a:p>
        </p:txBody>
      </p:sp>
      <p:pic>
        <p:nvPicPr>
          <p:cNvPr id="4" name="Imagen 3">
            <a:extLst>
              <a:ext uri="{FF2B5EF4-FFF2-40B4-BE49-F238E27FC236}">
                <a16:creationId xmlns:a16="http://schemas.microsoft.com/office/drawing/2014/main" id="{A98A1371-3F5D-4A6A-80E0-1BBE2DD41B7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151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3" name="Google Shape;423;p10"/>
          <p:cNvSpPr txBox="1"/>
          <p:nvPr/>
        </p:nvSpPr>
        <p:spPr>
          <a:xfrm>
            <a:off x="7623876" y="1843660"/>
            <a:ext cx="43395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0" i="0" u="none" strike="noStrike" cap="none" dirty="0">
                <a:solidFill>
                  <a:schemeClr val="lt1"/>
                </a:solidFill>
                <a:latin typeface="Tw Cen MT" panose="020B0602020104020603" pitchFamily="34" charset="0"/>
                <a:sym typeface="Arial"/>
              </a:rPr>
              <a:t>Word </a:t>
            </a:r>
            <a:r>
              <a:rPr lang="es-ES" sz="3600" b="0" i="0" u="none" strike="noStrike" cap="none" dirty="0" err="1">
                <a:solidFill>
                  <a:schemeClr val="lt1"/>
                </a:solidFill>
                <a:latin typeface="Tw Cen MT" panose="020B0602020104020603" pitchFamily="34" charset="0"/>
                <a:sym typeface="Arial"/>
              </a:rPr>
              <a:t>cloud</a:t>
            </a:r>
            <a:r>
              <a:rPr lang="es-ES" sz="3600" b="0" i="0" u="none" strike="noStrike" cap="none" dirty="0">
                <a:solidFill>
                  <a:schemeClr val="lt1"/>
                </a:solidFill>
                <a:latin typeface="Tw Cen MT" panose="020B0602020104020603" pitchFamily="34" charset="0"/>
                <a:sym typeface="Arial"/>
              </a:rPr>
              <a:t> de géneros</a:t>
            </a:r>
            <a:endParaRPr dirty="0">
              <a:latin typeface="Tw Cen MT" panose="020B0602020104020603" pitchFamily="34" charset="0"/>
            </a:endParaRPr>
          </a:p>
        </p:txBody>
      </p:sp>
      <p:pic>
        <p:nvPicPr>
          <p:cNvPr id="4" name="Imagen 3">
            <a:extLst>
              <a:ext uri="{FF2B5EF4-FFF2-40B4-BE49-F238E27FC236}">
                <a16:creationId xmlns:a16="http://schemas.microsoft.com/office/drawing/2014/main" id="{32A24997-EB88-43C0-B2E8-059811A2639B}"/>
              </a:ext>
            </a:extLst>
          </p:cNvPr>
          <p:cNvPicPr>
            <a:picLocks noChangeAspect="1"/>
          </p:cNvPicPr>
          <p:nvPr/>
        </p:nvPicPr>
        <p:blipFill>
          <a:blip r:embed="rId3"/>
          <a:stretch>
            <a:fillRect/>
          </a:stretch>
        </p:blipFill>
        <p:spPr>
          <a:xfrm>
            <a:off x="0" y="-67163"/>
            <a:ext cx="6887423" cy="69251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1;p9">
            <a:extLst>
              <a:ext uri="{FF2B5EF4-FFF2-40B4-BE49-F238E27FC236}">
                <a16:creationId xmlns:a16="http://schemas.microsoft.com/office/drawing/2014/main" id="{C15BC98B-3EE9-4092-8173-8F047626EDA0}"/>
              </a:ext>
            </a:extLst>
          </p:cNvPr>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1800"/>
              <a:buNone/>
            </a:pPr>
            <a:r>
              <a:rPr lang="es-AR">
                <a:latin typeface="Tw Cen MT" panose="020B0602020104020603" pitchFamily="34" charset="0"/>
              </a:rPr>
              <a:t>Truncamos el dataset para poder trabajar</a:t>
            </a:r>
            <a:endParaRPr>
              <a:latin typeface="Tw Cen MT" panose="020B0602020104020603" pitchFamily="34" charset="0"/>
            </a:endParaRPr>
          </a:p>
        </p:txBody>
      </p:sp>
      <p:pic>
        <p:nvPicPr>
          <p:cNvPr id="5" name="Google Shape;402;p9">
            <a:extLst>
              <a:ext uri="{FF2B5EF4-FFF2-40B4-BE49-F238E27FC236}">
                <a16:creationId xmlns:a16="http://schemas.microsoft.com/office/drawing/2014/main" id="{BC4ABEAA-61B3-4D7F-A058-262CA3B8E5EB}"/>
              </a:ext>
            </a:extLst>
          </p:cNvPr>
          <p:cNvPicPr preferRelativeResize="0"/>
          <p:nvPr/>
        </p:nvPicPr>
        <p:blipFill rotWithShape="1">
          <a:blip r:embed="rId3">
            <a:alphaModFix/>
          </a:blip>
          <a:srcRect/>
          <a:stretch/>
        </p:blipFill>
        <p:spPr>
          <a:xfrm>
            <a:off x="1141412" y="2249486"/>
            <a:ext cx="3445828" cy="3614869"/>
          </a:xfrm>
          <a:prstGeom prst="rect">
            <a:avLst/>
          </a:prstGeom>
          <a:noFill/>
          <a:ln>
            <a:noFill/>
          </a:ln>
        </p:spPr>
      </p:pic>
      <p:pic>
        <p:nvPicPr>
          <p:cNvPr id="6" name="Google Shape;403;p9">
            <a:extLst>
              <a:ext uri="{FF2B5EF4-FFF2-40B4-BE49-F238E27FC236}">
                <a16:creationId xmlns:a16="http://schemas.microsoft.com/office/drawing/2014/main" id="{EFEFE9D6-1D76-44EF-8D50-ED616B630BFB}"/>
              </a:ext>
            </a:extLst>
          </p:cNvPr>
          <p:cNvPicPr preferRelativeResize="0"/>
          <p:nvPr/>
        </p:nvPicPr>
        <p:blipFill rotWithShape="1">
          <a:blip r:embed="rId4">
            <a:alphaModFix/>
          </a:blip>
          <a:srcRect/>
          <a:stretch/>
        </p:blipFill>
        <p:spPr>
          <a:xfrm>
            <a:off x="6341404" y="2289786"/>
            <a:ext cx="4706007" cy="3534268"/>
          </a:xfrm>
          <a:prstGeom prst="rect">
            <a:avLst/>
          </a:prstGeom>
          <a:noFill/>
          <a:ln>
            <a:noFill/>
          </a:ln>
        </p:spPr>
      </p:pic>
    </p:spTree>
    <p:extLst>
      <p:ext uri="{BB962C8B-B14F-4D97-AF65-F5344CB8AC3E}">
        <p14:creationId xmlns:p14="http://schemas.microsoft.com/office/powerpoint/2010/main" val="2156928554"/>
      </p:ext>
    </p:extLst>
  </p:cSld>
  <p:clrMapOvr>
    <a:masterClrMapping/>
  </p:clrMapOvr>
</p:sld>
</file>

<file path=ppt/theme/theme1.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752</Words>
  <Application>Microsoft Office PowerPoint</Application>
  <PresentationFormat>Panorámica</PresentationFormat>
  <Paragraphs>63</Paragraphs>
  <Slides>12</Slides>
  <Notes>11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12</vt:i4>
      </vt:variant>
    </vt:vector>
  </HeadingPairs>
  <TitlesOfParts>
    <vt:vector size="19" baseType="lpstr">
      <vt:lpstr>Arial</vt:lpstr>
      <vt:lpstr>Twentieth Century</vt:lpstr>
      <vt:lpstr>Tw Cen MT</vt:lpstr>
      <vt:lpstr>Consolas</vt:lpstr>
      <vt:lpstr>Calibri</vt:lpstr>
      <vt:lpstr>Circuito</vt:lpstr>
      <vt:lpstr>Circuito</vt:lpstr>
      <vt:lpstr>TRABAJO PRÁCTICO 3:  Sistemas de recomendación.</vt:lpstr>
      <vt:lpstr>DESCRIPCIÓN DEL CONJUNTO DE DATOS</vt:lpstr>
      <vt:lpstr>Presentación de PowerPoint</vt:lpstr>
      <vt:lpstr>Presentación de PowerPoint</vt:lpstr>
      <vt:lpstr>Presentación de PowerPoint</vt:lpstr>
      <vt:lpstr>Presentación de PowerPoint</vt:lpstr>
      <vt:lpstr>Presentación de PowerPoint</vt:lpstr>
      <vt:lpstr>Presentación de PowerPoint</vt:lpstr>
      <vt:lpstr>Truncamos el dataset para poder trabajar</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2:   NLP – Natural Language Processing</dc:title>
  <dc:creator>DOMINGO, GONZALO ERNESTO</dc:creator>
  <cp:lastModifiedBy>DOMINGO, GONZALO ERNESTO</cp:lastModifiedBy>
  <cp:revision>9</cp:revision>
  <dcterms:created xsi:type="dcterms:W3CDTF">2023-04-26T17:30:45Z</dcterms:created>
  <dcterms:modified xsi:type="dcterms:W3CDTF">2023-07-26T21:23:15Z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8ef38c-4357-49c8-b2ae-c9cdaf411188_Enabled">
    <vt:lpwstr>true</vt:lpwstr>
  </property>
  <property fmtid="{D5CDD505-2E9C-101B-9397-08002B2CF9AE}" pid="3" name="MSIP_Label_228ef38c-4357-49c8-b2ae-c9cdaf411188_SetDate">
    <vt:lpwstr>2023-07-26T21:23:10Z</vt:lpwstr>
  </property>
  <property fmtid="{D5CDD505-2E9C-101B-9397-08002B2CF9AE}" pid="4" name="MSIP_Label_228ef38c-4357-49c8-b2ae-c9cdaf411188_Method">
    <vt:lpwstr>Privileged</vt:lpwstr>
  </property>
  <property fmtid="{D5CDD505-2E9C-101B-9397-08002B2CF9AE}" pid="5" name="MSIP_Label_228ef38c-4357-49c8-b2ae-c9cdaf411188_Name">
    <vt:lpwstr>Personal</vt:lpwstr>
  </property>
  <property fmtid="{D5CDD505-2E9C-101B-9397-08002B2CF9AE}" pid="6" name="MSIP_Label_228ef38c-4357-49c8-b2ae-c9cdaf411188_SiteId">
    <vt:lpwstr>038018c3-616c-4b46-ad9b-aa9007f701b5</vt:lpwstr>
  </property>
  <property fmtid="{D5CDD505-2E9C-101B-9397-08002B2CF9AE}" pid="7" name="MSIP_Label_228ef38c-4357-49c8-b2ae-c9cdaf411188_ActionId">
    <vt:lpwstr>a485a9d3-8504-4d9b-a0c4-58f5e0c09f65</vt:lpwstr>
  </property>
  <property fmtid="{D5CDD505-2E9C-101B-9397-08002B2CF9AE}" pid="8" name="MSIP_Label_228ef38c-4357-49c8-b2ae-c9cdaf411188_ContentBits">
    <vt:lpwstr>1</vt:lpwstr>
  </property>
</Properties>
</file>